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3.xml" ContentType="application/vnd.openxmlformats-officedocument.customXmlProperties+xml"/>
  <Override PartName="/customXml/itemProps1.xml" ContentType="application/vnd.openxmlformats-officedocument.customXmlProperties+xml"/>
  <Override PartName="/customXml/item2.xml" ContentType="application/xml"/>
  <Override PartName="/customXml/itemProps2.xml" ContentType="application/vnd.openxmlformats-officedocument.customXmlProperties+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3.xml" ContentType="application/xml"/>
  <Override PartName="/ppt/presentation.xml" ContentType="application/vnd.openxmlformats-officedocument.presentationml.presentation.main+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43.xml" ContentType="application/vnd.openxmlformats-officedocument.presentationml.notesSlide+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4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2.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33.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34.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35.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36.xml" ContentType="application/vnd.openxmlformats-officedocument.presentationml.slideLayout+xml"/>
  <Override PartName="/ppt/slideLayouts/slideLayout15.xml" ContentType="application/vnd.openxmlformats-officedocument.presentationml.slideLayout+xml"/>
  <Override PartName="/ppt/slideLayouts/slideLayout37.xml" ContentType="application/vnd.openxmlformats-officedocument.presentationml.slideLayout+xml"/>
  <Override PartName="/ppt/slideLayouts/slideLayout16.xml" ContentType="application/vnd.openxmlformats-officedocument.presentationml.slideLayout+xml"/>
  <Override PartName="/ppt/slideLayouts/slideLayout38.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3.xml" ContentType="application/vnd.openxmlformats-officedocument.presentationml.slideLayout+xml"/>
  <Override PartName="/ppt/slideLayouts/slideLayout22.xml" ContentType="application/vnd.openxmlformats-officedocument.presentationml.slideLayout+xml"/>
  <Override PartName="/ppt/slideLayouts/slideLayout44.xml" ContentType="application/vnd.openxmlformats-officedocument.presentationml.slideLayout+xml"/>
  <Override PartName="/ppt/slideLayouts/slideLayout23.xml" ContentType="application/vnd.openxmlformats-officedocument.presentationml.slideLayout+xml"/>
  <Override PartName="/ppt/slideLayouts/slideLayout45.xml" ContentType="application/vnd.openxmlformats-officedocument.presentationml.slideLayout+xml"/>
  <Override PartName="/ppt/slideLayouts/slideLayout24.xml" ContentType="application/vnd.openxmlformats-officedocument.presentationml.slideLayout+xml"/>
  <Override PartName="/ppt/slideLayouts/slideLayout46.xml" ContentType="application/vnd.openxmlformats-officedocument.presentationml.slideLayout+xml"/>
  <Override PartName="/ppt/slideLayouts/slideLayout25.xml" ContentType="application/vnd.openxmlformats-officedocument.presentationml.slideLayout+xml"/>
  <Override PartName="/ppt/slideLayouts/slideLayout47.xml" ContentType="application/vnd.openxmlformats-officedocument.presentationml.slideLayout+xml"/>
  <Override PartName="/ppt/slideLayouts/slideLayout26.xml" ContentType="application/vnd.openxmlformats-officedocument.presentationml.slideLayout+xml"/>
  <Override PartName="/ppt/slideLayouts/slideLayout48.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37.xml.rels" ContentType="application/vnd.openxmlformats-package.relationships+xml"/>
  <Override PartName="/ppt/slideLayouts/_rels/slideLayout15.xml.rels" ContentType="application/vnd.openxmlformats-package.relationships+xml"/>
  <Override PartName="/ppt/slideLayouts/_rels/slideLayout38.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42.xml.rels" ContentType="application/vnd.openxmlformats-package.relationships+xml"/>
  <Override PartName="/ppt/slideLayouts/_rels/slideLayout20.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44.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46.xml.rels" ContentType="application/vnd.openxmlformats-package.relationships+xml"/>
  <Override PartName="/ppt/slideLayouts/_rels/slideLayout24.xml.rels" ContentType="application/vnd.openxmlformats-package.relationships+xml"/>
  <Override PartName="/ppt/slideLayouts/_rels/slideLayout47.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11.xml" ContentType="application/vnd.openxmlformats-officedocument.presentationml.slide+xml"/>
  <Override PartName="/ppt/slides/slide33.xml" ContentType="application/vnd.openxmlformats-officedocument.presentationml.slide+xml"/>
  <Override PartName="/ppt/slides/slide12.xml" ContentType="application/vnd.openxmlformats-officedocument.presentationml.slide+xml"/>
  <Override PartName="/ppt/slides/slide34.xml" ContentType="application/vnd.openxmlformats-officedocument.presentationml.slide+xml"/>
  <Override PartName="/ppt/slides/slide13.xml" ContentType="application/vnd.openxmlformats-officedocument.presentationml.slide+xml"/>
  <Override PartName="/ppt/slides/slide35.xml" ContentType="application/vnd.openxmlformats-officedocument.presentationml.slide+xml"/>
  <Override PartName="/ppt/slides/slide14.xml" ContentType="application/vnd.openxmlformats-officedocument.presentationml.slide+xml"/>
  <Override PartName="/ppt/slides/slide36.xml" ContentType="application/vnd.openxmlformats-officedocument.presentationml.slide+xml"/>
  <Override PartName="/ppt/slides/slide15.xml" ContentType="application/vnd.openxmlformats-officedocument.presentationml.slide+xml"/>
  <Override PartName="/ppt/slides/slide37.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17.xml" ContentType="application/vnd.openxmlformats-officedocument.presentationml.slide+xml"/>
  <Override PartName="/ppt/slides/slide3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2.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33.xml.rels" ContentType="application/vnd.openxmlformats-package.relationships+xml"/>
  <Override PartName="/ppt/slides/_rels/slide11.xml.rels" ContentType="application/vnd.openxmlformats-package.relationships+xml"/>
  <Override PartName="/ppt/slides/_rels/slide34.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13.xml.rels" ContentType="application/vnd.openxmlformats-package.relationships+xml"/>
  <Override PartName="/ppt/slides/_rels/slide36.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15.xml.rels" ContentType="application/vnd.openxmlformats-package.relationships+xml"/>
  <Override PartName="/ppt/slides/_rels/slide38.xml.rels" ContentType="application/vnd.openxmlformats-package.relationships+xml"/>
  <Override PartName="/ppt/slides/_rels/slide16.xml.rels" ContentType="application/vnd.openxmlformats-package.relationships+xml"/>
  <Override PartName="/ppt/slides/_rels/slide39.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42.xml.rels" ContentType="application/vnd.openxmlformats-package.relationships+xml"/>
  <Override PartName="/ppt/slides/_rels/slide20.xml.rels" ContentType="application/vnd.openxmlformats-package.relationships+xml"/>
  <Override PartName="/ppt/slides/_rels/slide43.xml.rels" ContentType="application/vnd.openxmlformats-package.relationships+xml"/>
  <Override PartName="/ppt/slides/_rels/slide21.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slide21.xml" ContentType="application/vnd.openxmlformats-officedocument.presentationml.slide+xml"/>
  <Override PartName="/ppt/slides/slide43.xml" ContentType="application/vnd.openxmlformats-officedocument.presentationml.slide+xml"/>
  <Override PartName="/ppt/slides/slide22.xml" ContentType="application/vnd.openxmlformats-officedocument.presentationml.slide+xml"/>
  <Override PartName="/ppt/slides/slide44.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media/image1.jpeg" ContentType="image/jpeg"/>
  <Override PartName="/ppt/media/image13.png" ContentType="image/png"/>
  <Override PartName="/ppt/media/image8.png" ContentType="image/png"/>
  <Override PartName="/ppt/media/image2.png" ContentType="image/png"/>
  <Override PartName="/ppt/media/image30.png" ContentType="image/png"/>
  <Override PartName="/ppt/media/image3.png" ContentType="image/png"/>
  <Override PartName="/ppt/media/image10.png" ContentType="image/png"/>
  <Override PartName="/ppt/media/image5.png" ContentType="image/png"/>
  <Override PartName="/ppt/media/image4.jpeg" ContentType="image/jpeg"/>
  <Override PartName="/ppt/media/image18.png" ContentType="image/png"/>
  <Override PartName="/ppt/media/image6.png" ContentType="image/png"/>
  <Override PartName="/ppt/media/image11.png" ContentType="image/png"/>
  <Override PartName="/ppt/media/image33.png" ContentType="image/png"/>
  <Override PartName="/ppt/media/image7.png" ContentType="image/png"/>
  <Override PartName="/ppt/media/image12.png" ContentType="image/png"/>
  <Override PartName="/ppt/media/image34.png" ContentType="image/png"/>
  <Override PartName="/ppt/media/image9.png" ContentType="image/png"/>
  <Override PartName="/ppt/media/image14.png" ContentType="image/png"/>
  <Override PartName="/ppt/media/image35.jpeg" ContentType="image/jpeg"/>
  <Override PartName="/ppt/media/image15.png" ContentType="image/png"/>
  <Override PartName="/ppt/media/image16.png" ContentType="image/png"/>
  <Override PartName="/ppt/media/image17.png" ContentType="image/png"/>
  <Override PartName="/ppt/media/image19.png" ContentType="image/png"/>
  <Override PartName="/ppt/media/image20.png" ContentType="image/png"/>
  <Override PartName="/ppt/media/image21.png" ContentType="image/png"/>
  <Override PartName="/ppt/media/image28.jpeg" ContentType="image/jpe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1.png" ContentType="image/png"/>
  <Override PartName="/ppt/media/image32.jpeg" ContentType="image/jpeg"/>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5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60"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61" name="PlaceHolder 4"/>
          <p:cNvSpPr>
            <a:spLocks noGrp="1"/>
          </p:cNvSpPr>
          <p:nvPr>
            <p:ph type="dt" idx="7"/>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62" name="PlaceHolder 5"/>
          <p:cNvSpPr>
            <a:spLocks noGrp="1"/>
          </p:cNvSpPr>
          <p:nvPr>
            <p:ph type="ftr" idx="8"/>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3" name="PlaceHolder 6"/>
          <p:cNvSpPr>
            <a:spLocks noGrp="1"/>
          </p:cNvSpPr>
          <p:nvPr>
            <p:ph type="sldNum" idx="9"/>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7AC31BBB-A0B2-4858-995F-D573C528CFC3}"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sldImg"/>
          </p:nvPr>
        </p:nvSpPr>
        <p:spPr>
          <a:xfrm>
            <a:off x="685800" y="1143000"/>
            <a:ext cx="5486040" cy="3085920"/>
          </a:xfrm>
          <a:prstGeom prst="rect">
            <a:avLst/>
          </a:prstGeom>
          <a:ln w="0">
            <a:noFill/>
          </a:ln>
        </p:spPr>
      </p:sp>
      <p:sp>
        <p:nvSpPr>
          <p:cNvPr id="282"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283"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91418282-1F9C-495F-8B45-B11158494C47}" type="slidenum">
              <a:rPr b="0" lang="en-US" sz="1200" spc="-1" strike="noStrike">
                <a:solidFill>
                  <a:srgbClr val="000000"/>
                </a:solidFill>
                <a:latin typeface="Times New Roman"/>
              </a:rPr>
              <a:t>43</a:t>
            </a:fld>
            <a:endParaRPr b="0" lang="en-US" sz="1200" spc="-1" strike="noStrike">
              <a:solidFill>
                <a:srgbClr val="000000"/>
              </a:solidFill>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sldImg"/>
          </p:nvPr>
        </p:nvSpPr>
        <p:spPr>
          <a:xfrm>
            <a:off x="685800" y="1143000"/>
            <a:ext cx="5486040" cy="3085920"/>
          </a:xfrm>
          <a:prstGeom prst="rect">
            <a:avLst/>
          </a:prstGeom>
          <a:ln w="0">
            <a:noFill/>
          </a:ln>
        </p:spPr>
      </p:sp>
      <p:sp>
        <p:nvSpPr>
          <p:cNvPr id="288"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289"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BA0F59BB-AB1F-46C4-9CE9-A3EAD036327A}"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685800" y="1143000"/>
            <a:ext cx="5486040" cy="3085920"/>
          </a:xfrm>
          <a:prstGeom prst="rect">
            <a:avLst/>
          </a:prstGeom>
          <a:ln w="0">
            <a:noFill/>
          </a:ln>
        </p:spPr>
      </p:sp>
      <p:sp>
        <p:nvSpPr>
          <p:cNvPr id="285"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286"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DD799027-DE1A-4B0D-B2ED-41A3B9D158DF}"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D28AB73C-3450-4770-BD46-63F7A89D437D}"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DB35B1AB-4781-4BC6-A66A-7C60310B168F}"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sldNum" idx="2"/>
          </p:nvPr>
        </p:nvSpPr>
        <p:spPr/>
        <p:txBody>
          <a:bodyPr/>
          <a:p>
            <a:fld id="{65F01331-7893-451E-89EE-9D68C58735B9}"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2F70F88C-13E2-4FE2-B970-C3BFB4EDF2D8}"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sldNum" idx="2"/>
          </p:nvPr>
        </p:nvSpPr>
        <p:spPr/>
        <p:txBody>
          <a:bodyPr/>
          <a:p>
            <a:fld id="{F3A7DF85-15B5-4FDD-ADD1-F7C40C55139F}"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2"/>
          </p:nvPr>
        </p:nvSpPr>
        <p:spPr/>
        <p:txBody>
          <a:bodyPr/>
          <a:p>
            <a:fld id="{B56FC276-4E03-4B9D-AFC7-DCA3FE963E39}"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5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9D76E0FB-1546-48E3-B7A3-1963A1D4F225}"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5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19C4B543-482C-48B9-8DFC-44BDE19A26EC}"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3E0C1CFA-A22B-49EC-A141-252049ACA023}"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9653BFF3-3F8A-411B-8BE2-AD4BF34C88D9}"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sldNum" idx="2"/>
          </p:nvPr>
        </p:nvSpPr>
        <p:spPr/>
        <p:txBody>
          <a:bodyPr/>
          <a:p>
            <a:fld id="{322463CB-1BA3-45D7-B336-937B8114085A}"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7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sldNum" idx="2"/>
          </p:nvPr>
        </p:nvSpPr>
        <p:spPr/>
        <p:txBody>
          <a:bodyPr/>
          <a:p>
            <a:fld id="{1353FEBE-B4CB-4C09-9DDD-C91AC6E1EBD0}"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10B12BA3-2914-466B-9221-AE6ED7105311}"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C8C6DA4D-62EA-4D67-B39A-1FC89F5BD570}"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D001ED42-4C1E-48F7-B048-CEBF60B11852}"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8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F31DD92E-49BD-4383-B9D1-B88B75A6110E}"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B7528394-BEF3-4026-A2A1-EA19D574FF37}"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B9E7C0D8-566C-4C14-BC3C-3324DD03FC5D}"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9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51365F9-9E36-453B-8CEB-F92A9D3133AC}"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9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50629C5-670A-4400-A8F0-390919DB2AC2}"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0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0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AD8B778-043A-4739-B065-94B55F73DB4E}"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0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64E9AA97-8B38-4B30-8A1D-74DCF9D2E829}"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0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254818F1-AA39-42B8-A45A-36AFEDD04D05}"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1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A00C79AF-473F-47B9-9C2B-00B52DD97112}"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2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2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2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2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3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3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3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3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3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3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4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4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4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5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0000" rIns="90000" tIns="45000" bIns="45000" anchor="b">
            <a:normAutofit/>
          </a:bodyPr>
          <a:p>
            <a:pPr indent="0" algn="ctr">
              <a:lnSpc>
                <a:spcPct val="90000"/>
              </a:lnSpc>
              <a:buNone/>
            </a:pPr>
            <a:r>
              <a:rPr b="0" lang="en-US" sz="4800" spc="-1" strike="noStrike">
                <a:solidFill>
                  <a:srgbClr val="005493"/>
                </a:solidFill>
                <a:latin typeface="IBM Plex Mono SemiBold"/>
                <a:ea typeface="IBM Plex Mono SemiBold"/>
              </a:rPr>
              <a:t>Click to edit Master title style</a:t>
            </a:r>
            <a:endParaRPr b="0" lang="en-US" sz="4800" spc="-1" strike="noStrike">
              <a:solidFill>
                <a:srgbClr val="000000"/>
              </a:solidFill>
              <a:latin typeface="Calibri"/>
            </a:endParaRPr>
          </a:p>
        </p:txBody>
      </p:sp>
      <p:sp>
        <p:nvSpPr>
          <p:cNvPr id="1" name="PlaceHolder 2"/>
          <p:cNvSpPr>
            <a:spLocks noGrp="1"/>
          </p:cNvSpPr>
          <p:nvPr>
            <p:ph type="ftr" idx="1"/>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840" cy="401400"/>
          </a:xfrm>
          <a:prstGeom prst="rect">
            <a:avLst/>
          </a:prstGeom>
          <a:noFill/>
          <a:ln w="0">
            <a:noFill/>
          </a:ln>
        </p:spPr>
        <p:txBody>
          <a:bodyPr anchor="ctr">
            <a:noAutofit/>
          </a:bodyPr>
          <a:lstStyle>
            <a:lvl1pPr indent="0" algn="r">
              <a:lnSpc>
                <a:spcPct val="100000"/>
              </a:lnSpc>
              <a:buNone/>
              <a:defRPr b="0" lang="en-US" sz="1600" spc="-1" strike="noStrike">
                <a:solidFill>
                  <a:srgbClr val="1c7ddb"/>
                </a:solidFill>
                <a:latin typeface="Abadi"/>
              </a:defRPr>
            </a:lvl1pPr>
          </a:lstStyle>
          <a:p>
            <a:pPr indent="0" algn="r">
              <a:lnSpc>
                <a:spcPct val="100000"/>
              </a:lnSpc>
              <a:buNone/>
            </a:pPr>
            <a:fld id="{CCF523CA-D3DD-4863-8301-02D19F66A9F3}"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709640"/>
            <a:ext cx="10515240" cy="2852280"/>
          </a:xfrm>
          <a:prstGeom prst="rect">
            <a:avLst/>
          </a:prstGeom>
          <a:noFill/>
          <a:ln w="0">
            <a:noFill/>
          </a:ln>
        </p:spPr>
        <p:txBody>
          <a:bodyPr lIns="90000" rIns="90000" tIns="45000" bIns="45000" anchor="b">
            <a:noAutofit/>
          </a:bodyPr>
          <a:p>
            <a:pPr indent="0">
              <a:lnSpc>
                <a:spcPct val="90000"/>
              </a:lnSpc>
              <a:buNone/>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79" name="PlaceHolder 2"/>
          <p:cNvSpPr>
            <a:spLocks noGrp="1"/>
          </p:cNvSpPr>
          <p:nvPr>
            <p:ph type="body"/>
          </p:nvPr>
        </p:nvSpPr>
        <p:spPr>
          <a:xfrm>
            <a:off x="831960" y="4589640"/>
            <a:ext cx="10515240" cy="149976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400" spc="-1" strike="noStrike">
                <a:solidFill>
                  <a:srgbClr val="8b8b8b"/>
                </a:solidFill>
                <a:latin typeface="Calibri"/>
              </a:rPr>
              <a:t>Click to edit Master text styles</a:t>
            </a:r>
            <a:endParaRPr b="0" lang="en-US" sz="2400" spc="-1" strike="noStrike">
              <a:solidFill>
                <a:srgbClr val="000000"/>
              </a:solidFill>
              <a:latin typeface="Calibri"/>
            </a:endParaRPr>
          </a:p>
        </p:txBody>
      </p:sp>
      <p:sp>
        <p:nvSpPr>
          <p:cNvPr id="80" name="PlaceHolder 3"/>
          <p:cNvSpPr>
            <a:spLocks noGrp="1"/>
          </p:cNvSpPr>
          <p:nvPr>
            <p:ph type="dt" idx="3"/>
          </p:nvPr>
        </p:nvSpPr>
        <p:spPr>
          <a:xfrm>
            <a:off x="838080" y="6356520"/>
            <a:ext cx="2742840" cy="364680"/>
          </a:xfrm>
          <a:prstGeom prst="rect">
            <a:avLst/>
          </a:prstGeom>
          <a:noFill/>
          <a:ln w="0">
            <a:noFill/>
          </a:ln>
        </p:spPr>
        <p:txBody>
          <a:bodyPr lIns="90000" rIns="90000" tIns="45000" bIns="45000" anchor="t">
            <a:noAutofit/>
          </a:bodyPr>
          <a:lstStyle>
            <a:lvl1pPr indent="0">
              <a:lnSpc>
                <a:spcPct val="100000"/>
              </a:lnSpc>
              <a:buNone/>
              <a:defRPr b="0" lang="en-US" sz="1800" spc="-1" strike="noStrike">
                <a:solidFill>
                  <a:srgbClr val="000000"/>
                </a:solidFill>
                <a:latin typeface="Calibri"/>
              </a:defRPr>
            </a:lvl1pPr>
          </a:lstStyle>
          <a:p>
            <a:pPr indent="0">
              <a:lnSpc>
                <a:spcPct val="100000"/>
              </a:lnSpc>
              <a:buNone/>
            </a:pPr>
            <a:r>
              <a:rPr b="0" lang="en-US" sz="1800" spc="-1" strike="noStrike">
                <a:solidFill>
                  <a:srgbClr val="000000"/>
                </a:solidFill>
                <a:latin typeface="Calibri"/>
              </a:rPr>
              <a:t>&lt;date/time&gt;</a:t>
            </a:r>
            <a:endParaRPr b="0" lang="en-US" sz="1800" spc="-1" strike="noStrike">
              <a:solidFill>
                <a:srgbClr val="000000"/>
              </a:solidFill>
              <a:latin typeface="Times New Roman"/>
            </a:endParaRPr>
          </a:p>
        </p:txBody>
      </p:sp>
      <p:sp>
        <p:nvSpPr>
          <p:cNvPr id="81" name="PlaceHolder 4"/>
          <p:cNvSpPr>
            <a:spLocks noGrp="1"/>
          </p:cNvSpPr>
          <p:nvPr>
            <p:ph type="ftr" idx="4"/>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2" name="PlaceHolder 5"/>
          <p:cNvSpPr>
            <a:spLocks noGrp="1"/>
          </p:cNvSpPr>
          <p:nvPr>
            <p:ph type="sldNum" idx="5"/>
          </p:nvPr>
        </p:nvSpPr>
        <p:spPr>
          <a:xfrm>
            <a:off x="8714880" y="6025680"/>
            <a:ext cx="2742840" cy="401400"/>
          </a:xfrm>
          <a:prstGeom prst="rect">
            <a:avLst/>
          </a:prstGeom>
          <a:noFill/>
          <a:ln w="0">
            <a:noFill/>
          </a:ln>
        </p:spPr>
        <p:txBody>
          <a:bodyPr anchor="ctr">
            <a:noAutofit/>
          </a:bodyPr>
          <a:lstStyle>
            <a:lvl1pPr indent="0" algn="r">
              <a:lnSpc>
                <a:spcPct val="100000"/>
              </a:lnSpc>
              <a:buNone/>
              <a:defRPr b="0" lang="en-US" sz="1600" spc="-1" strike="noStrike">
                <a:solidFill>
                  <a:srgbClr val="1c7ddb"/>
                </a:solidFill>
                <a:latin typeface="Abadi"/>
              </a:defRPr>
            </a:lvl1pPr>
          </a:lstStyle>
          <a:p>
            <a:pPr indent="0" algn="r">
              <a:lnSpc>
                <a:spcPct val="100000"/>
              </a:lnSpc>
              <a:buNone/>
            </a:pPr>
            <a:fld id="{1B42D35F-B6AE-403D-B220-9FD56FAB3166}"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838080" y="365040"/>
            <a:ext cx="7733880" cy="5811480"/>
          </a:xfrm>
          <a:prstGeom prst="rect">
            <a:avLst/>
          </a:prstGeom>
          <a:noFill/>
          <a:ln w="0">
            <a:noFill/>
          </a:ln>
        </p:spPr>
        <p:txBody>
          <a:bodyPr lIns="45000" rIns="45000" tIns="90000" bIns="90000" anchor="t" vert="eaVe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20" name="PlaceHolder 2"/>
          <p:cNvSpPr>
            <a:spLocks noGrp="1"/>
          </p:cNvSpPr>
          <p:nvPr>
            <p:ph type="ftr" idx="6"/>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6.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685800" y="5715000"/>
            <a:ext cx="2997720" cy="640440"/>
          </a:xfrm>
          <a:prstGeom prst="rect">
            <a:avLst/>
          </a:prstGeom>
          <a:noFill/>
          <a:ln w="0">
            <a:noFill/>
          </a:ln>
        </p:spPr>
        <p:style>
          <a:lnRef idx="0"/>
          <a:fillRef idx="0"/>
          <a:effectRef idx="0"/>
          <a:fontRef idx="minor"/>
        </p:style>
        <p:txBody>
          <a:bodyPr anchor="t">
            <a:spAutoFit/>
          </a:bodyPr>
          <a:p>
            <a:pPr>
              <a:lnSpc>
                <a:spcPct val="100000"/>
              </a:lnSpc>
            </a:pPr>
            <a:r>
              <a:rPr b="0" lang="en-US" sz="1800" spc="-1" strike="noStrike">
                <a:solidFill>
                  <a:srgbClr val="e7e6e6"/>
                </a:solidFill>
                <a:latin typeface="Gentium Book Basic"/>
                <a:ea typeface="SF Pro"/>
              </a:rPr>
              <a:t>Yevhenii Horbatiuk</a:t>
            </a:r>
            <a:endParaRPr b="0" lang="en-US" sz="1800" spc="-1" strike="noStrike">
              <a:solidFill>
                <a:srgbClr val="000000"/>
              </a:solidFill>
              <a:latin typeface="Gentium Book Basic"/>
            </a:endParaRPr>
          </a:p>
          <a:p>
            <a:pPr>
              <a:lnSpc>
                <a:spcPct val="100000"/>
              </a:lnSpc>
            </a:pPr>
            <a:r>
              <a:rPr b="0" lang="en-US" sz="1800" spc="-1" strike="noStrike">
                <a:solidFill>
                  <a:srgbClr val="e7e6e6"/>
                </a:solidFill>
                <a:latin typeface="Gentium Book Basic"/>
                <a:ea typeface="SF Pro"/>
              </a:rPr>
              <a:t>06.07.2023</a:t>
            </a:r>
            <a:endParaRPr b="0" lang="en-US" sz="1800" spc="-1" strike="noStrike">
              <a:solidFill>
                <a:srgbClr val="000000"/>
              </a:solidFill>
              <a:latin typeface="Gentium Book Basic"/>
            </a:endParaRPr>
          </a:p>
        </p:txBody>
      </p:sp>
      <p:pic>
        <p:nvPicPr>
          <p:cNvPr id="165" name="Picture 2" descr="IBM Skills Network Logo - Horizontal-noai copy.png"/>
          <p:cNvPicPr/>
          <p:nvPr/>
        </p:nvPicPr>
        <p:blipFill>
          <a:blip r:embed="rId2"/>
          <a:stretch/>
        </p:blipFill>
        <p:spPr>
          <a:xfrm>
            <a:off x="889920" y="676800"/>
            <a:ext cx="2103840" cy="62892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9" name="PlaceHolder 1"/>
          <p:cNvSpPr>
            <a:spLocks noGrp="1"/>
          </p:cNvSpPr>
          <p:nvPr>
            <p:ph/>
          </p:nvPr>
        </p:nvSpPr>
        <p:spPr>
          <a:xfrm>
            <a:off x="770040" y="1825560"/>
            <a:ext cx="9745200" cy="4350960"/>
          </a:xfrm>
          <a:prstGeom prst="rect">
            <a:avLst/>
          </a:prstGeom>
          <a:noFill/>
          <a:ln w="0">
            <a:noFill/>
          </a:ln>
        </p:spPr>
        <p:txBody>
          <a:bodyPr anchor="t">
            <a:noAutofit/>
          </a:bodyPr>
          <a:p>
            <a:pPr indent="0">
              <a:lnSpc>
                <a:spcPct val="100000"/>
              </a:lnSpc>
              <a:spcBef>
                <a:spcPts val="1400"/>
              </a:spcBef>
              <a:buNone/>
            </a:pPr>
            <a:r>
              <a:rPr b="0" lang="en-US" sz="2200" spc="-1" strike="noStrike">
                <a:solidFill>
                  <a:schemeClr val="accent3">
                    <a:lumMod val="25000"/>
                  </a:schemeClr>
                </a:solidFill>
                <a:latin typeface="Abadi"/>
              </a:rPr>
              <a:t>Because they are easy to read and allow you to visually evaluate the data</a:t>
            </a:r>
            <a:endParaRPr b="0" lang="en-US" sz="2200" spc="-1" strike="noStrike">
              <a:solidFill>
                <a:srgbClr val="000000"/>
              </a:solidFill>
              <a:latin typeface="Calibri"/>
            </a:endParaRPr>
          </a:p>
        </p:txBody>
      </p:sp>
      <p:sp>
        <p:nvSpPr>
          <p:cNvPr id="19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EDA with Data Visualization</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8B0F5A11-7033-4A8B-83AC-43339DF54B9E}"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1" name="PlaceHolder 1"/>
          <p:cNvSpPr>
            <a:spLocks noGrp="1"/>
          </p:cNvSpPr>
          <p:nvPr>
            <p:ph/>
          </p:nvPr>
        </p:nvSpPr>
        <p:spPr>
          <a:xfrm>
            <a:off x="228600" y="1600200"/>
            <a:ext cx="11658600" cy="5029200"/>
          </a:xfrm>
          <a:prstGeom prst="rect">
            <a:avLst/>
          </a:prstGeom>
          <a:noFill/>
          <a:ln w="0">
            <a:noFill/>
          </a:ln>
        </p:spPr>
        <p:txBody>
          <a:bodyPr lIns="90000" rIns="90000" tIns="45000" bIns="45000" anchor="t">
            <a:normAutofit fontScale="71000"/>
          </a:bodyPr>
          <a:p>
            <a:pPr indent="0">
              <a:lnSpc>
                <a:spcPct val="100000"/>
              </a:lnSpc>
              <a:spcBef>
                <a:spcPts val="1400"/>
              </a:spcBef>
              <a:buNone/>
            </a:pPr>
            <a:r>
              <a:rPr b="0" lang="en-US" sz="2200" spc="-1" strike="noStrike">
                <a:solidFill>
                  <a:schemeClr val="accent3">
                    <a:lumMod val="25000"/>
                  </a:schemeClr>
                </a:solidFill>
                <a:latin typeface="Abadi"/>
              </a:rPr>
              <a:t>Folium is a Python library that enables you to create interactive maps and visualizations. Here are several reasons why you might consider using Folium for data visualization:</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Ease of Use: Folium is built on top of the popular mapping library Leaflet.js, but it provides a Pythonic interface, making it relatively easy to create interactive maps and visualizations even if you have limited experience with JavaScript.</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Interactive Visualizations: Folium allows you to create interactive maps that can be zoomed, panned, and clicked on to reveal additional information. This interactivity enhances the user experience and enables you to present complex data in an engaging and intuitive way.</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Rich Map Features: Folium supports various tilesets, including Mapbox, OpenStreetMap, and Stamen, allowing you to choose the map style that best suits your visualization needs. Additionally, you can overlay markers, polygons, and other shapes on the map to represent your data in a geospatial context.</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Integration with Pandas: Folium seamlessly integrates with Pandas, a popular data manipulation library in Python. This integration enables you to easily visualize data from Pandas DataFrames on interactive maps, making it convenient for exploring geospatial patterns and relationships in your data.</a:t>
            </a:r>
            <a:endParaRPr b="0" lang="en-US" sz="22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p:txBody>
      </p:sp>
      <p:sp>
        <p:nvSpPr>
          <p:cNvPr id="19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Build an Interactive Map with Folium</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D7BC4FCE-D236-40BC-9D81-0B7D00C6ABCC}"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3" name="PlaceHolder 1"/>
          <p:cNvSpPr>
            <a:spLocks noGrp="1"/>
          </p:cNvSpPr>
          <p:nvPr>
            <p:ph/>
          </p:nvPr>
        </p:nvSpPr>
        <p:spPr>
          <a:xfrm>
            <a:off x="770040" y="1825560"/>
            <a:ext cx="9745200" cy="4350960"/>
          </a:xfrm>
          <a:prstGeom prst="rect">
            <a:avLst/>
          </a:prstGeom>
          <a:noFill/>
          <a:ln w="0">
            <a:noFill/>
          </a:ln>
        </p:spPr>
        <p:txBody>
          <a:bodyPr anchor="t">
            <a:normAutofit fontScale="81000"/>
          </a:bodyPr>
          <a:p>
            <a:pPr indent="0">
              <a:lnSpc>
                <a:spcPct val="100000"/>
              </a:lnSpc>
              <a:spcBef>
                <a:spcPts val="1400"/>
              </a:spcBef>
              <a:buNone/>
            </a:pPr>
            <a:r>
              <a:rPr b="0" lang="en-US" sz="2200" spc="-1" strike="noStrike">
                <a:solidFill>
                  <a:schemeClr val="accent3">
                    <a:lumMod val="25000"/>
                  </a:schemeClr>
                </a:solidFill>
                <a:latin typeface="Abadi"/>
              </a:rPr>
              <a:t>Plotly Dash is a Python library that enables you to build interactive web applications for data visualization. Here are several reasons why you might consider using Plotly Dash for data visualization:</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Interactive and Real-Time Updates: Plotly Dash allows you to create interactive visualizations that respond to user inputs in real-time. This means you can build dynamic dashboards and applications where users can explore and interact with the data, such as filtering, selecting, and zooming in on specific data points or regions of interest.</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Easy Integration of Plotly Graphs: Plotly Dash is built on top of the Plotly library, which is known for its powerful and aesthetically pleasing visualizations. With Plotly Dash, you can easily incorporate Plotly graphs, such as scatter plots, line charts, bar plots, and heatmaps, into your web application. This gives you access to a wide range of customizable and interactive visualization options.</a:t>
            </a:r>
            <a:endParaRPr b="0" lang="en-US" sz="22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p:txBody>
      </p:sp>
      <p:sp>
        <p:nvSpPr>
          <p:cNvPr id="194" name="Title 1"/>
          <p:cNvSpPr/>
          <p:nvPr/>
        </p:nvSpPr>
        <p:spPr>
          <a:xfrm>
            <a:off x="91440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Build a Dashboard with Plotly Dash</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D6857D71-12FF-4813-86DF-F665B53F7827}"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5"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Data preparing to ML, normalized.</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For define best model was build diff model KNN, LogReg, Tree, SVM and evaluated by accuracy</a:t>
            </a:r>
            <a:endParaRPr b="0" lang="en-US" sz="22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p:txBody>
      </p:sp>
      <p:sp>
        <p:nvSpPr>
          <p:cNvPr id="19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Predictive Analysis (Classification)</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2B0549BD-8423-4C8A-81A7-B3FBFB7E3F3D}"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7" name="TextBox 1"/>
          <p:cNvSpPr/>
          <p:nvPr/>
        </p:nvSpPr>
        <p:spPr>
          <a:xfrm>
            <a:off x="810720" y="2529720"/>
            <a:ext cx="10328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rPr>
              <a:t>Section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8" name="PlaceHolder 1"/>
          <p:cNvSpPr>
            <a:spLocks noGrp="1"/>
          </p:cNvSpPr>
          <p:nvPr>
            <p:ph/>
          </p:nvPr>
        </p:nvSpPr>
        <p:spPr>
          <a:xfrm>
            <a:off x="865080" y="2057400"/>
            <a:ext cx="39319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CA" sz="2200" spc="-1" strike="noStrike">
                <a:solidFill>
                  <a:schemeClr val="accent3">
                    <a:lumMod val="25000"/>
                  </a:schemeClr>
                </a:solidFill>
                <a:latin typeface="Abadi"/>
              </a:rPr>
              <a:t>Show a scatter plot of Flight Number vs. Launch Site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Show the screenshot of the scatter plot with explanations</a:t>
            </a:r>
            <a:endParaRPr b="0" lang="en-US" sz="2200" spc="-1" strike="noStrike">
              <a:solidFill>
                <a:srgbClr val="000000"/>
              </a:solidFill>
              <a:latin typeface="Calibri"/>
            </a:endParaRPr>
          </a:p>
        </p:txBody>
      </p:sp>
      <p:sp>
        <p:nvSpPr>
          <p:cNvPr id="19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Flight Number vs. Launch Site</a:t>
            </a:r>
            <a:endParaRPr b="0" lang="en-US" sz="4000" spc="-1" strike="noStrike">
              <a:solidFill>
                <a:srgbClr val="000000"/>
              </a:solidFill>
              <a:latin typeface="Arial"/>
            </a:endParaRPr>
          </a:p>
        </p:txBody>
      </p:sp>
      <p:pic>
        <p:nvPicPr>
          <p:cNvPr id="200" name="" descr=""/>
          <p:cNvPicPr/>
          <p:nvPr/>
        </p:nvPicPr>
        <p:blipFill>
          <a:blip r:embed="rId2"/>
          <a:stretch/>
        </p:blipFill>
        <p:spPr>
          <a:xfrm>
            <a:off x="1048320" y="1648440"/>
            <a:ext cx="6495480" cy="4752360"/>
          </a:xfrm>
          <a:prstGeom prst="rect">
            <a:avLst/>
          </a:prstGeom>
          <a:ln w="0">
            <a:noFill/>
          </a:ln>
        </p:spPr>
      </p:pic>
      <p:sp>
        <p:nvSpPr>
          <p:cNvPr id="3" name="PlaceHolder 2"/>
          <p:cNvSpPr>
            <a:spLocks noGrp="1"/>
          </p:cNvSpPr>
          <p:nvPr>
            <p:ph type="sldNum" idx="2"/>
          </p:nvPr>
        </p:nvSpPr>
        <p:spPr/>
        <p:txBody>
          <a:bodyPr/>
          <a:p>
            <a:fld id="{76CA88F0-E34A-4F6A-996A-56C87803B895}"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1" name="PlaceHolder 1"/>
          <p:cNvSpPr>
            <a:spLocks noGrp="1"/>
          </p:cNvSpPr>
          <p:nvPr>
            <p:ph/>
          </p:nvPr>
        </p:nvSpPr>
        <p:spPr>
          <a:xfrm>
            <a:off x="770040" y="2069640"/>
            <a:ext cx="39319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CA" sz="2200" spc="-1" strike="noStrike">
                <a:solidFill>
                  <a:schemeClr val="accent3">
                    <a:lumMod val="25000"/>
                  </a:schemeClr>
                </a:solidFill>
                <a:latin typeface="Abadi"/>
              </a:rPr>
              <a:t>Show a scatter plot of Payload vs. Launch Site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Show the screenshot of the scatter plot with explanations</a:t>
            </a:r>
            <a:endParaRPr b="0" lang="en-US" sz="2200" spc="-1" strike="noStrike">
              <a:solidFill>
                <a:srgbClr val="000000"/>
              </a:solidFill>
              <a:latin typeface="Calibri"/>
            </a:endParaRPr>
          </a:p>
        </p:txBody>
      </p:sp>
      <p:sp>
        <p:nvSpPr>
          <p:cNvPr id="20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Payload vs. Launch Site</a:t>
            </a:r>
            <a:endParaRPr b="0" lang="en-US" sz="4000" spc="-1" strike="noStrike">
              <a:solidFill>
                <a:srgbClr val="000000"/>
              </a:solidFill>
              <a:latin typeface="Arial"/>
            </a:endParaRPr>
          </a:p>
        </p:txBody>
      </p:sp>
      <p:pic>
        <p:nvPicPr>
          <p:cNvPr id="203" name="" descr=""/>
          <p:cNvPicPr/>
          <p:nvPr/>
        </p:nvPicPr>
        <p:blipFill>
          <a:blip r:embed="rId2"/>
          <a:stretch/>
        </p:blipFill>
        <p:spPr>
          <a:xfrm>
            <a:off x="685800" y="1505520"/>
            <a:ext cx="5076360" cy="4666680"/>
          </a:xfrm>
          <a:prstGeom prst="rect">
            <a:avLst/>
          </a:prstGeom>
          <a:ln w="0">
            <a:noFill/>
          </a:ln>
        </p:spPr>
      </p:pic>
      <p:sp>
        <p:nvSpPr>
          <p:cNvPr id="3" name="PlaceHolder 2"/>
          <p:cNvSpPr>
            <a:spLocks noGrp="1"/>
          </p:cNvSpPr>
          <p:nvPr>
            <p:ph type="sldNum" idx="2"/>
          </p:nvPr>
        </p:nvSpPr>
        <p:spPr/>
        <p:txBody>
          <a:bodyPr/>
          <a:p>
            <a:fld id="{B89AEC8A-7A0A-4A68-970F-9A5F82642A6B}"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4" name="PlaceHolder 1"/>
          <p:cNvSpPr>
            <a:spLocks noGrp="1"/>
          </p:cNvSpPr>
          <p:nvPr>
            <p:ph/>
          </p:nvPr>
        </p:nvSpPr>
        <p:spPr>
          <a:xfrm>
            <a:off x="770040" y="2082240"/>
            <a:ext cx="39319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CA" sz="2200" spc="-1" strike="noStrike">
                <a:solidFill>
                  <a:schemeClr val="accent3">
                    <a:lumMod val="25000"/>
                  </a:schemeClr>
                </a:solidFill>
                <a:latin typeface="Abadi"/>
              </a:rPr>
              <a:t>Show a </a:t>
            </a:r>
            <a:r>
              <a:rPr b="0" lang="en-US" sz="2200" spc="-1" strike="noStrike">
                <a:solidFill>
                  <a:schemeClr val="accent3">
                    <a:lumMod val="25000"/>
                  </a:schemeClr>
                </a:solidFill>
                <a:latin typeface="Abadi"/>
              </a:rPr>
              <a:t>bar chart for the success rate of each orbit type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Show the screenshot of the scatter plot with explanations</a:t>
            </a:r>
            <a:endParaRPr b="0" lang="en-US" sz="2200" spc="-1" strike="noStrike">
              <a:solidFill>
                <a:srgbClr val="000000"/>
              </a:solidFill>
              <a:latin typeface="Calibri"/>
            </a:endParaRPr>
          </a:p>
        </p:txBody>
      </p:sp>
      <p:sp>
        <p:nvSpPr>
          <p:cNvPr id="20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Success Rate vs. Orbit Type</a:t>
            </a:r>
            <a:endParaRPr b="0" lang="en-US" sz="4000" spc="-1" strike="noStrike">
              <a:solidFill>
                <a:srgbClr val="000000"/>
              </a:solidFill>
              <a:latin typeface="Arial"/>
            </a:endParaRPr>
          </a:p>
        </p:txBody>
      </p:sp>
      <p:pic>
        <p:nvPicPr>
          <p:cNvPr id="206" name="" descr=""/>
          <p:cNvPicPr/>
          <p:nvPr/>
        </p:nvPicPr>
        <p:blipFill>
          <a:blip r:embed="rId2"/>
          <a:stretch/>
        </p:blipFill>
        <p:spPr>
          <a:xfrm>
            <a:off x="810000" y="1514880"/>
            <a:ext cx="5145840" cy="4885920"/>
          </a:xfrm>
          <a:prstGeom prst="rect">
            <a:avLst/>
          </a:prstGeom>
          <a:ln w="0">
            <a:noFill/>
          </a:ln>
        </p:spPr>
      </p:pic>
      <p:sp>
        <p:nvSpPr>
          <p:cNvPr id="3" name="PlaceHolder 2"/>
          <p:cNvSpPr>
            <a:spLocks noGrp="1"/>
          </p:cNvSpPr>
          <p:nvPr>
            <p:ph type="sldNum" idx="2"/>
          </p:nvPr>
        </p:nvSpPr>
        <p:spPr/>
        <p:txBody>
          <a:bodyPr/>
          <a:p>
            <a:fld id="{1B61120D-5B86-4CD9-AC14-FCF82F3DAB06}"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7" name="PlaceHolder 1"/>
          <p:cNvSpPr>
            <a:spLocks noGrp="1"/>
          </p:cNvSpPr>
          <p:nvPr>
            <p:ph/>
          </p:nvPr>
        </p:nvSpPr>
        <p:spPr>
          <a:xfrm>
            <a:off x="770040" y="2069640"/>
            <a:ext cx="39319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CA" sz="2200" spc="-1" strike="noStrike">
                <a:solidFill>
                  <a:schemeClr val="accent3">
                    <a:lumMod val="25000"/>
                  </a:schemeClr>
                </a:solidFill>
                <a:latin typeface="Abadi"/>
              </a:rPr>
              <a:t>Show a </a:t>
            </a:r>
            <a:r>
              <a:rPr b="0" lang="en-US" sz="2200" spc="-1" strike="noStrike">
                <a:solidFill>
                  <a:schemeClr val="accent3">
                    <a:lumMod val="25000"/>
                  </a:schemeClr>
                </a:solidFill>
                <a:latin typeface="Abadi"/>
              </a:rPr>
              <a:t>scatter point of Flight number vs. Orbit type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Show the screenshot of the scatter plot with explanations</a:t>
            </a:r>
            <a:endParaRPr b="0" lang="en-US" sz="2200" spc="-1" strike="noStrike">
              <a:solidFill>
                <a:srgbClr val="000000"/>
              </a:solidFill>
              <a:latin typeface="Calibri"/>
            </a:endParaRPr>
          </a:p>
        </p:txBody>
      </p:sp>
      <p:sp>
        <p:nvSpPr>
          <p:cNvPr id="20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Flight Number vs. Orbit Type</a:t>
            </a:r>
            <a:endParaRPr b="0" lang="en-US" sz="4000" spc="-1" strike="noStrike">
              <a:solidFill>
                <a:srgbClr val="000000"/>
              </a:solidFill>
              <a:latin typeface="Arial"/>
            </a:endParaRPr>
          </a:p>
        </p:txBody>
      </p:sp>
      <p:pic>
        <p:nvPicPr>
          <p:cNvPr id="209" name="" descr=""/>
          <p:cNvPicPr/>
          <p:nvPr/>
        </p:nvPicPr>
        <p:blipFill>
          <a:blip r:embed="rId2"/>
          <a:stretch/>
        </p:blipFill>
        <p:spPr>
          <a:xfrm>
            <a:off x="743400" y="1371600"/>
            <a:ext cx="6114600" cy="5419800"/>
          </a:xfrm>
          <a:prstGeom prst="rect">
            <a:avLst/>
          </a:prstGeom>
          <a:ln w="0">
            <a:noFill/>
          </a:ln>
        </p:spPr>
      </p:pic>
      <p:sp>
        <p:nvSpPr>
          <p:cNvPr id="3" name="PlaceHolder 2"/>
          <p:cNvSpPr>
            <a:spLocks noGrp="1"/>
          </p:cNvSpPr>
          <p:nvPr>
            <p:ph type="sldNum" idx="2"/>
          </p:nvPr>
        </p:nvSpPr>
        <p:spPr/>
        <p:txBody>
          <a:bodyPr/>
          <a:p>
            <a:fld id="{CB178C33-EB00-49B8-BFCF-7268CBD905DA}"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0" name="PlaceHolder 1"/>
          <p:cNvSpPr>
            <a:spLocks noGrp="1"/>
          </p:cNvSpPr>
          <p:nvPr>
            <p:ph/>
          </p:nvPr>
        </p:nvSpPr>
        <p:spPr>
          <a:xfrm>
            <a:off x="770040" y="2057400"/>
            <a:ext cx="39319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CA" sz="2200" spc="-1" strike="noStrike">
                <a:solidFill>
                  <a:schemeClr val="accent3">
                    <a:lumMod val="25000"/>
                  </a:schemeClr>
                </a:solidFill>
                <a:latin typeface="Abadi"/>
              </a:rPr>
              <a:t>Show a </a:t>
            </a:r>
            <a:r>
              <a:rPr b="0" lang="en-US" sz="2200" spc="-1" strike="noStrike">
                <a:solidFill>
                  <a:schemeClr val="accent3">
                    <a:lumMod val="25000"/>
                  </a:schemeClr>
                </a:solidFill>
                <a:latin typeface="Abadi"/>
              </a:rPr>
              <a:t>scatter point of payload vs. orbit type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Show the screenshot of the scatter plot with explanations</a:t>
            </a:r>
            <a:endParaRPr b="0" lang="en-US" sz="2200" spc="-1" strike="noStrike">
              <a:solidFill>
                <a:srgbClr val="000000"/>
              </a:solidFill>
              <a:latin typeface="Calibri"/>
            </a:endParaRPr>
          </a:p>
        </p:txBody>
      </p:sp>
      <p:sp>
        <p:nvSpPr>
          <p:cNvPr id="21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Payload vs. Orbit Type</a:t>
            </a:r>
            <a:endParaRPr b="0" lang="en-US" sz="4000" spc="-1" strike="noStrike">
              <a:solidFill>
                <a:srgbClr val="000000"/>
              </a:solidFill>
              <a:latin typeface="Arial"/>
            </a:endParaRPr>
          </a:p>
        </p:txBody>
      </p:sp>
      <p:pic>
        <p:nvPicPr>
          <p:cNvPr id="212" name="" descr=""/>
          <p:cNvPicPr/>
          <p:nvPr/>
        </p:nvPicPr>
        <p:blipFill>
          <a:blip r:embed="rId2"/>
          <a:stretch/>
        </p:blipFill>
        <p:spPr>
          <a:xfrm>
            <a:off x="705240" y="1371600"/>
            <a:ext cx="6152760" cy="5403240"/>
          </a:xfrm>
          <a:prstGeom prst="rect">
            <a:avLst/>
          </a:prstGeom>
          <a:ln w="0">
            <a:noFill/>
          </a:ln>
        </p:spPr>
      </p:pic>
      <p:sp>
        <p:nvSpPr>
          <p:cNvPr id="3" name="PlaceHolder 2"/>
          <p:cNvSpPr>
            <a:spLocks noGrp="1"/>
          </p:cNvSpPr>
          <p:nvPr>
            <p:ph type="sldNum" idx="2"/>
          </p:nvPr>
        </p:nvSpPr>
        <p:spPr/>
        <p:txBody>
          <a:bodyPr/>
          <a:p>
            <a:fld id="{6DD2C0FE-8D6D-4393-9607-F6263ADA3AFC}"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2840" cy="401400"/>
          </a:xfrm>
          <a:prstGeom prst="rect">
            <a:avLst/>
          </a:prstGeom>
          <a:noFill/>
          <a:ln w="0">
            <a:noFill/>
          </a:ln>
        </p:spPr>
        <p:txBody>
          <a:bodyPr anchor="ctr">
            <a:normAutofit/>
          </a:bodyPr>
          <a:lstStyle>
            <a:lvl1pPr indent="0" algn="r">
              <a:lnSpc>
                <a:spcPct val="100000"/>
              </a:lnSpc>
              <a:buNone/>
              <a:defRPr b="0" lang="en-US" sz="1600" spc="-1" strike="noStrike">
                <a:solidFill>
                  <a:srgbClr val="1c7ddb"/>
                </a:solidFill>
                <a:latin typeface="Abadi"/>
              </a:defRPr>
            </a:lvl1pPr>
          </a:lstStyle>
          <a:p>
            <a:pPr indent="0" algn="r">
              <a:lnSpc>
                <a:spcPct val="100000"/>
              </a:lnSpc>
              <a:buNone/>
            </a:pPr>
            <a:fld id="{ADFBB857-7543-407A-8651-DD80721525D8}" type="slidenum">
              <a:rPr b="0" lang="en-US" sz="1600" spc="-1" strike="noStrike">
                <a:solidFill>
                  <a:srgbClr val="1c7ddb"/>
                </a:solidFill>
                <a:latin typeface="Abadi"/>
              </a:rPr>
              <a:t>2</a:t>
            </a:fld>
            <a:endParaRPr b="0" lang="en-US" sz="1600" spc="-1" strike="noStrike">
              <a:solidFill>
                <a:srgbClr val="000000"/>
              </a:solidFill>
              <a:latin typeface="Times New Roman"/>
            </a:endParaRPr>
          </a:p>
        </p:txBody>
      </p:sp>
      <p:sp>
        <p:nvSpPr>
          <p:cNvPr id="167" name="Content Placeholder 2"/>
          <p:cNvSpPr/>
          <p:nvPr/>
        </p:nvSpPr>
        <p:spPr>
          <a:xfrm>
            <a:off x="958680" y="2113200"/>
            <a:ext cx="5166720" cy="33206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Executive Summary</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Introduction</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Methodology</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Results</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Conclusion</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Appendix</a:t>
            </a:r>
            <a:endParaRPr b="0" lang="en-US" sz="2200" spc="-1" strike="noStrike">
              <a:solidFill>
                <a:srgbClr val="000000"/>
              </a:solidFill>
              <a:latin typeface="Arial"/>
            </a:endParaRPr>
          </a:p>
        </p:txBody>
      </p:sp>
      <p:sp>
        <p:nvSpPr>
          <p:cNvPr id="16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Outline</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3" name="PlaceHolder 1"/>
          <p:cNvSpPr>
            <a:spLocks noGrp="1"/>
          </p:cNvSpPr>
          <p:nvPr>
            <p:ph/>
          </p:nvPr>
        </p:nvSpPr>
        <p:spPr>
          <a:xfrm>
            <a:off x="770040" y="2069640"/>
            <a:ext cx="39319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CA" sz="2200" spc="-1" strike="noStrike">
                <a:solidFill>
                  <a:schemeClr val="accent3">
                    <a:lumMod val="25000"/>
                  </a:schemeClr>
                </a:solidFill>
                <a:latin typeface="Abadi"/>
              </a:rPr>
              <a:t>Show a </a:t>
            </a:r>
            <a:r>
              <a:rPr b="0" lang="en-US" sz="2200" spc="-1" strike="noStrike">
                <a:solidFill>
                  <a:schemeClr val="accent3">
                    <a:lumMod val="25000"/>
                  </a:schemeClr>
                </a:solidFill>
                <a:latin typeface="Abadi"/>
              </a:rPr>
              <a:t>line chart of yearly average success rate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Show the screenshot of the scatter plot with explanations</a:t>
            </a:r>
            <a:endParaRPr b="0" lang="en-US" sz="2200" spc="-1" strike="noStrike">
              <a:solidFill>
                <a:srgbClr val="000000"/>
              </a:solidFill>
              <a:latin typeface="Calibri"/>
            </a:endParaRPr>
          </a:p>
        </p:txBody>
      </p:sp>
      <p:sp>
        <p:nvSpPr>
          <p:cNvPr id="21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Launch Success Yearly Trend</a:t>
            </a:r>
            <a:endParaRPr b="0" lang="en-US" sz="4000" spc="-1" strike="noStrike">
              <a:solidFill>
                <a:srgbClr val="000000"/>
              </a:solidFill>
              <a:latin typeface="Arial"/>
            </a:endParaRPr>
          </a:p>
        </p:txBody>
      </p:sp>
      <p:pic>
        <p:nvPicPr>
          <p:cNvPr id="215" name="" descr=""/>
          <p:cNvPicPr/>
          <p:nvPr/>
        </p:nvPicPr>
        <p:blipFill>
          <a:blip r:embed="rId2"/>
          <a:stretch/>
        </p:blipFill>
        <p:spPr>
          <a:xfrm>
            <a:off x="790920" y="1600200"/>
            <a:ext cx="5838480" cy="5093640"/>
          </a:xfrm>
          <a:prstGeom prst="rect">
            <a:avLst/>
          </a:prstGeom>
          <a:ln w="0">
            <a:noFill/>
          </a:ln>
        </p:spPr>
      </p:pic>
      <p:sp>
        <p:nvSpPr>
          <p:cNvPr id="3" name="PlaceHolder 2"/>
          <p:cNvSpPr>
            <a:spLocks noGrp="1"/>
          </p:cNvSpPr>
          <p:nvPr>
            <p:ph type="sldNum" idx="2"/>
          </p:nvPr>
        </p:nvSpPr>
        <p:spPr/>
        <p:txBody>
          <a:bodyPr/>
          <a:p>
            <a:fld id="{62928C67-04F7-4AFB-A44D-C39E82640B92}"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6"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Find the names of the unique launch sites</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Present your query result with a short explanation here</a:t>
            </a:r>
            <a:endParaRPr b="0" lang="en-US" sz="2200" spc="-1" strike="noStrike">
              <a:solidFill>
                <a:srgbClr val="000000"/>
              </a:solidFill>
              <a:latin typeface="Calibri"/>
            </a:endParaRPr>
          </a:p>
        </p:txBody>
      </p:sp>
      <p:sp>
        <p:nvSpPr>
          <p:cNvPr id="21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All Launch Site Names</a:t>
            </a:r>
            <a:endParaRPr b="0" lang="en-US" sz="4000" spc="-1" strike="noStrike">
              <a:solidFill>
                <a:srgbClr val="000000"/>
              </a:solidFill>
              <a:latin typeface="Arial"/>
            </a:endParaRPr>
          </a:p>
        </p:txBody>
      </p:sp>
      <p:pic>
        <p:nvPicPr>
          <p:cNvPr id="218" name="" descr=""/>
          <p:cNvPicPr/>
          <p:nvPr/>
        </p:nvPicPr>
        <p:blipFill>
          <a:blip r:embed="rId2"/>
          <a:stretch/>
        </p:blipFill>
        <p:spPr>
          <a:xfrm>
            <a:off x="457200" y="1619640"/>
            <a:ext cx="7315200" cy="4795920"/>
          </a:xfrm>
          <a:prstGeom prst="rect">
            <a:avLst/>
          </a:prstGeom>
          <a:ln w="0">
            <a:noFill/>
          </a:ln>
        </p:spPr>
      </p:pic>
      <p:sp>
        <p:nvSpPr>
          <p:cNvPr id="3" name="PlaceHolder 2"/>
          <p:cNvSpPr>
            <a:spLocks noGrp="1"/>
          </p:cNvSpPr>
          <p:nvPr>
            <p:ph type="sldNum" idx="2"/>
          </p:nvPr>
        </p:nvSpPr>
        <p:spPr/>
        <p:txBody>
          <a:bodyPr/>
          <a:p>
            <a:fld id="{4D806DC8-09B9-461A-9681-31DB9E982310}"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9"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Find 5 records where launch sites begin with `CCA`</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Present your query result with a short explanation here</a:t>
            </a:r>
            <a:endParaRPr b="0" lang="en-US" sz="2200" spc="-1" strike="noStrike">
              <a:solidFill>
                <a:srgbClr val="000000"/>
              </a:solidFill>
              <a:latin typeface="Calibri"/>
            </a:endParaRPr>
          </a:p>
        </p:txBody>
      </p:sp>
      <p:sp>
        <p:nvSpPr>
          <p:cNvPr id="22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Launch Site Names Begin with 'CCA'</a:t>
            </a:r>
            <a:endParaRPr b="0" lang="en-US" sz="4000" spc="-1" strike="noStrike">
              <a:solidFill>
                <a:srgbClr val="000000"/>
              </a:solidFill>
              <a:latin typeface="Arial"/>
            </a:endParaRPr>
          </a:p>
        </p:txBody>
      </p:sp>
      <p:pic>
        <p:nvPicPr>
          <p:cNvPr id="221" name="" descr=""/>
          <p:cNvPicPr/>
          <p:nvPr/>
        </p:nvPicPr>
        <p:blipFill>
          <a:blip r:embed="rId2"/>
          <a:stretch/>
        </p:blipFill>
        <p:spPr>
          <a:xfrm>
            <a:off x="724320" y="1458000"/>
            <a:ext cx="7733880" cy="5400000"/>
          </a:xfrm>
          <a:prstGeom prst="rect">
            <a:avLst/>
          </a:prstGeom>
          <a:ln w="0">
            <a:noFill/>
          </a:ln>
        </p:spPr>
      </p:pic>
      <p:sp>
        <p:nvSpPr>
          <p:cNvPr id="3" name="PlaceHolder 2"/>
          <p:cNvSpPr>
            <a:spLocks noGrp="1"/>
          </p:cNvSpPr>
          <p:nvPr>
            <p:ph type="sldNum" idx="2"/>
          </p:nvPr>
        </p:nvSpPr>
        <p:spPr/>
        <p:txBody>
          <a:bodyPr/>
          <a:p>
            <a:fld id="{39E2D484-4ABD-49FC-9EAE-CF0690AEA28D}"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2"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Calculate the total payload carried by boosters from NASA</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Present your query result with a short explanation here</a:t>
            </a:r>
            <a:endParaRPr b="0" lang="en-US" sz="2200" spc="-1" strike="noStrike">
              <a:solidFill>
                <a:srgbClr val="000000"/>
              </a:solidFill>
              <a:latin typeface="Calibri"/>
            </a:endParaRPr>
          </a:p>
        </p:txBody>
      </p:sp>
      <p:sp>
        <p:nvSpPr>
          <p:cNvPr id="22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Total Payload Mass</a:t>
            </a:r>
            <a:endParaRPr b="0" lang="en-US" sz="4000" spc="-1" strike="noStrike">
              <a:solidFill>
                <a:srgbClr val="000000"/>
              </a:solidFill>
              <a:latin typeface="Arial"/>
            </a:endParaRPr>
          </a:p>
        </p:txBody>
      </p:sp>
      <p:pic>
        <p:nvPicPr>
          <p:cNvPr id="224" name="" descr=""/>
          <p:cNvPicPr/>
          <p:nvPr/>
        </p:nvPicPr>
        <p:blipFill>
          <a:blip r:embed="rId2"/>
          <a:stretch/>
        </p:blipFill>
        <p:spPr>
          <a:xfrm>
            <a:off x="770040" y="1905480"/>
            <a:ext cx="9516960" cy="4052880"/>
          </a:xfrm>
          <a:prstGeom prst="rect">
            <a:avLst/>
          </a:prstGeom>
          <a:ln w="0">
            <a:noFill/>
          </a:ln>
        </p:spPr>
      </p:pic>
      <p:sp>
        <p:nvSpPr>
          <p:cNvPr id="3" name="PlaceHolder 2"/>
          <p:cNvSpPr>
            <a:spLocks noGrp="1"/>
          </p:cNvSpPr>
          <p:nvPr>
            <p:ph type="sldNum" idx="2"/>
          </p:nvPr>
        </p:nvSpPr>
        <p:spPr/>
        <p:txBody>
          <a:bodyPr/>
          <a:p>
            <a:fld id="{7EBE49E1-C334-41FF-969C-351E84C11CDC}"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5"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Calculate the average payload mass carried by booster version F9 v1.1</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Present your query result with a short explanation here</a:t>
            </a:r>
            <a:endParaRPr b="0" lang="en-US" sz="2200" spc="-1" strike="noStrike">
              <a:solidFill>
                <a:srgbClr val="000000"/>
              </a:solidFill>
              <a:latin typeface="Calibri"/>
            </a:endParaRPr>
          </a:p>
        </p:txBody>
      </p:sp>
      <p:sp>
        <p:nvSpPr>
          <p:cNvPr id="22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Average Payload Mass by F9 v1.1</a:t>
            </a:r>
            <a:endParaRPr b="0" lang="en-US" sz="4000" spc="-1" strike="noStrike">
              <a:solidFill>
                <a:srgbClr val="000000"/>
              </a:solidFill>
              <a:latin typeface="Arial"/>
            </a:endParaRPr>
          </a:p>
        </p:txBody>
      </p:sp>
      <p:pic>
        <p:nvPicPr>
          <p:cNvPr id="227" name="" descr=""/>
          <p:cNvPicPr/>
          <p:nvPr/>
        </p:nvPicPr>
        <p:blipFill>
          <a:blip r:embed="rId2"/>
          <a:stretch/>
        </p:blipFill>
        <p:spPr>
          <a:xfrm>
            <a:off x="685800" y="3095640"/>
            <a:ext cx="5486400" cy="2993400"/>
          </a:xfrm>
          <a:prstGeom prst="rect">
            <a:avLst/>
          </a:prstGeom>
          <a:ln w="0">
            <a:noFill/>
          </a:ln>
        </p:spPr>
      </p:pic>
      <p:sp>
        <p:nvSpPr>
          <p:cNvPr id="3" name="PlaceHolder 2"/>
          <p:cNvSpPr>
            <a:spLocks noGrp="1"/>
          </p:cNvSpPr>
          <p:nvPr>
            <p:ph type="sldNum" idx="2"/>
          </p:nvPr>
        </p:nvSpPr>
        <p:spPr/>
        <p:txBody>
          <a:bodyPr/>
          <a:p>
            <a:fld id="{F11F3838-3328-4FF0-8BAF-866A497AE494}"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8" name="PlaceHolder 1"/>
          <p:cNvSpPr>
            <a:spLocks noGrp="1"/>
          </p:cNvSpPr>
          <p:nvPr>
            <p:ph/>
          </p:nvPr>
        </p:nvSpPr>
        <p:spPr>
          <a:xfrm>
            <a:off x="770040" y="1825560"/>
            <a:ext cx="9745200" cy="4350960"/>
          </a:xfrm>
          <a:prstGeom prst="rect">
            <a:avLst/>
          </a:prstGeom>
          <a:noFill/>
          <a:ln w="0">
            <a:noFill/>
          </a:ln>
        </p:spPr>
        <p:txBody>
          <a:bodyPr anchor="t">
            <a:normAutofit/>
          </a:bodyPr>
          <a:p>
            <a:pPr indent="0">
              <a:lnSpc>
                <a:spcPct val="100000"/>
              </a:lnSpc>
              <a:spcBef>
                <a:spcPts val="1400"/>
              </a:spcBef>
              <a:buNone/>
            </a:pPr>
            <a:r>
              <a:rPr b="0" lang="en-US" sz="2200" spc="-1" strike="noStrike">
                <a:solidFill>
                  <a:schemeClr val="accent3">
                    <a:lumMod val="25000"/>
                  </a:schemeClr>
                </a:solidFill>
                <a:latin typeface="Abadi"/>
              </a:rPr>
              <a:t>Find the dates of the first successful landing outcome on ground pad</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Present your query result with a short explanation here</a:t>
            </a:r>
            <a:endParaRPr b="0" lang="en-US" sz="2200" spc="-1" strike="noStrike">
              <a:solidFill>
                <a:srgbClr val="000000"/>
              </a:solidFill>
              <a:latin typeface="Calibri"/>
            </a:endParaRPr>
          </a:p>
        </p:txBody>
      </p:sp>
      <p:sp>
        <p:nvSpPr>
          <p:cNvPr id="22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First Successful Ground Landing Date</a:t>
            </a:r>
            <a:endParaRPr b="0" lang="en-US" sz="4000" spc="-1" strike="noStrike">
              <a:solidFill>
                <a:srgbClr val="000000"/>
              </a:solidFill>
              <a:latin typeface="Arial"/>
            </a:endParaRPr>
          </a:p>
        </p:txBody>
      </p:sp>
      <p:pic>
        <p:nvPicPr>
          <p:cNvPr id="230" name="" descr=""/>
          <p:cNvPicPr/>
          <p:nvPr/>
        </p:nvPicPr>
        <p:blipFill>
          <a:blip r:embed="rId2"/>
          <a:stretch/>
        </p:blipFill>
        <p:spPr>
          <a:xfrm>
            <a:off x="486360" y="3200400"/>
            <a:ext cx="8657640" cy="3313440"/>
          </a:xfrm>
          <a:prstGeom prst="rect">
            <a:avLst/>
          </a:prstGeom>
          <a:ln w="0">
            <a:noFill/>
          </a:ln>
        </p:spPr>
      </p:pic>
      <p:sp>
        <p:nvSpPr>
          <p:cNvPr id="3" name="PlaceHolder 2"/>
          <p:cNvSpPr>
            <a:spLocks noGrp="1"/>
          </p:cNvSpPr>
          <p:nvPr>
            <p:ph type="sldNum" idx="2"/>
          </p:nvPr>
        </p:nvSpPr>
        <p:spPr/>
        <p:txBody>
          <a:bodyPr/>
          <a:p>
            <a:fld id="{687FE4DE-B241-4EA5-9400-23458777847E}"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1" name="PlaceHolder 1"/>
          <p:cNvSpPr>
            <a:spLocks noGrp="1"/>
          </p:cNvSpPr>
          <p:nvPr>
            <p:ph/>
          </p:nvPr>
        </p:nvSpPr>
        <p:spPr>
          <a:xfrm>
            <a:off x="770040" y="1825560"/>
            <a:ext cx="9745200" cy="4350960"/>
          </a:xfrm>
          <a:prstGeom prst="rect">
            <a:avLst/>
          </a:prstGeom>
          <a:noFill/>
          <a:ln w="0">
            <a:noFill/>
          </a:ln>
        </p:spPr>
        <p:txBody>
          <a:bodyPr anchor="t">
            <a:normAutofit/>
          </a:bodyPr>
          <a:p>
            <a:pPr indent="0">
              <a:lnSpc>
                <a:spcPct val="100000"/>
              </a:lnSpc>
              <a:spcBef>
                <a:spcPts val="1400"/>
              </a:spcBef>
              <a:buNone/>
            </a:pPr>
            <a:r>
              <a:rPr b="0" lang="en-US" sz="2200" spc="-1" strike="noStrike">
                <a:solidFill>
                  <a:schemeClr val="accent3">
                    <a:lumMod val="25000"/>
                  </a:schemeClr>
                </a:solidFill>
                <a:latin typeface="Abadi"/>
              </a:rPr>
              <a:t>List the names of boosters which have successfully landed on drone ship and had payload mass greater than 4000 but less than 6000</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Present your query result with a short explanation here</a:t>
            </a:r>
            <a:endParaRPr b="0" lang="en-US" sz="2200" spc="-1" strike="noStrike">
              <a:solidFill>
                <a:srgbClr val="000000"/>
              </a:solidFill>
              <a:latin typeface="Calibri"/>
            </a:endParaRPr>
          </a:p>
        </p:txBody>
      </p:sp>
      <p:sp>
        <p:nvSpPr>
          <p:cNvPr id="23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52000"/>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en-US" sz="4000" spc="-1" strike="noStrike">
              <a:solidFill>
                <a:srgbClr val="000000"/>
              </a:solidFill>
              <a:latin typeface="Arial"/>
            </a:endParaRPr>
          </a:p>
        </p:txBody>
      </p:sp>
      <p:pic>
        <p:nvPicPr>
          <p:cNvPr id="233" name="" descr=""/>
          <p:cNvPicPr/>
          <p:nvPr/>
        </p:nvPicPr>
        <p:blipFill>
          <a:blip r:embed="rId2"/>
          <a:stretch/>
        </p:blipFill>
        <p:spPr>
          <a:xfrm>
            <a:off x="857880" y="2514600"/>
            <a:ext cx="7371720" cy="4304520"/>
          </a:xfrm>
          <a:prstGeom prst="rect">
            <a:avLst/>
          </a:prstGeom>
          <a:ln w="0">
            <a:noFill/>
          </a:ln>
        </p:spPr>
      </p:pic>
      <p:sp>
        <p:nvSpPr>
          <p:cNvPr id="3" name="PlaceHolder 2"/>
          <p:cNvSpPr>
            <a:spLocks noGrp="1"/>
          </p:cNvSpPr>
          <p:nvPr>
            <p:ph type="sldNum" idx="2"/>
          </p:nvPr>
        </p:nvSpPr>
        <p:spPr/>
        <p:txBody>
          <a:bodyPr/>
          <a:p>
            <a:fld id="{A09A8F92-F79E-428B-ADE3-C45A1A18CD4C}"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4"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Calculate the total number of successful and failure mission outcomes</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a:t>
            </a:r>
            <a:endParaRPr b="0" lang="en-US" sz="2200" spc="-1" strike="noStrike">
              <a:solidFill>
                <a:srgbClr val="000000"/>
              </a:solidFill>
              <a:latin typeface="Calibri"/>
            </a:endParaRPr>
          </a:p>
        </p:txBody>
      </p:sp>
      <p:sp>
        <p:nvSpPr>
          <p:cNvPr id="23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8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en-US" sz="4000" spc="-1" strike="noStrike">
              <a:solidFill>
                <a:srgbClr val="000000"/>
              </a:solidFill>
              <a:latin typeface="Arial"/>
            </a:endParaRPr>
          </a:p>
        </p:txBody>
      </p:sp>
      <p:pic>
        <p:nvPicPr>
          <p:cNvPr id="236" name="" descr=""/>
          <p:cNvPicPr/>
          <p:nvPr/>
        </p:nvPicPr>
        <p:blipFill>
          <a:blip r:embed="rId2"/>
          <a:stretch/>
        </p:blipFill>
        <p:spPr>
          <a:xfrm>
            <a:off x="770040" y="2191320"/>
            <a:ext cx="5257800" cy="4666680"/>
          </a:xfrm>
          <a:prstGeom prst="rect">
            <a:avLst/>
          </a:prstGeom>
          <a:ln w="0">
            <a:noFill/>
          </a:ln>
        </p:spPr>
      </p:pic>
      <p:sp>
        <p:nvSpPr>
          <p:cNvPr id="3" name="PlaceHolder 2"/>
          <p:cNvSpPr>
            <a:spLocks noGrp="1"/>
          </p:cNvSpPr>
          <p:nvPr>
            <p:ph type="sldNum" idx="2"/>
          </p:nvPr>
        </p:nvSpPr>
        <p:spPr/>
        <p:txBody>
          <a:bodyPr/>
          <a:p>
            <a:fld id="{3982384F-2E87-4A6D-890E-8BE60F3779AF}"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7"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List the names of the booster which have carried the maximum payload mass</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Present your query result with a short explanation here</a:t>
            </a:r>
            <a:endParaRPr b="0" lang="en-US" sz="2200" spc="-1" strike="noStrike">
              <a:solidFill>
                <a:srgbClr val="000000"/>
              </a:solidFill>
              <a:latin typeface="Calibri"/>
            </a:endParaRPr>
          </a:p>
        </p:txBody>
      </p:sp>
      <p:sp>
        <p:nvSpPr>
          <p:cNvPr id="23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Boosters Carried Maximum Payload</a:t>
            </a:r>
            <a:endParaRPr b="0" lang="en-US" sz="4000" spc="-1" strike="noStrike">
              <a:solidFill>
                <a:srgbClr val="000000"/>
              </a:solidFill>
              <a:latin typeface="Arial"/>
            </a:endParaRPr>
          </a:p>
        </p:txBody>
      </p:sp>
      <p:pic>
        <p:nvPicPr>
          <p:cNvPr id="239" name="" descr=""/>
          <p:cNvPicPr/>
          <p:nvPr/>
        </p:nvPicPr>
        <p:blipFill>
          <a:blip r:embed="rId2"/>
          <a:stretch/>
        </p:blipFill>
        <p:spPr>
          <a:xfrm>
            <a:off x="685800" y="2286000"/>
            <a:ext cx="10058400" cy="4248000"/>
          </a:xfrm>
          <a:prstGeom prst="rect">
            <a:avLst/>
          </a:prstGeom>
          <a:ln w="0">
            <a:noFill/>
          </a:ln>
        </p:spPr>
      </p:pic>
      <p:sp>
        <p:nvSpPr>
          <p:cNvPr id="3" name="PlaceHolder 2"/>
          <p:cNvSpPr>
            <a:spLocks noGrp="1"/>
          </p:cNvSpPr>
          <p:nvPr>
            <p:ph type="sldNum" idx="2"/>
          </p:nvPr>
        </p:nvSpPr>
        <p:spPr/>
        <p:txBody>
          <a:bodyPr/>
          <a:p>
            <a:fld id="{D42C98D7-6897-46BC-ADBC-973EB2BC2B78}"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0" name="PlaceHolder 1"/>
          <p:cNvSpPr>
            <a:spLocks noGrp="1"/>
          </p:cNvSpPr>
          <p:nvPr>
            <p:ph/>
          </p:nvPr>
        </p:nvSpPr>
        <p:spPr>
          <a:xfrm>
            <a:off x="770040" y="1825560"/>
            <a:ext cx="9745200" cy="4350960"/>
          </a:xfrm>
          <a:prstGeom prst="rect">
            <a:avLst/>
          </a:prstGeom>
          <a:noFill/>
          <a:ln w="0">
            <a:noFill/>
          </a:ln>
        </p:spPr>
        <p:txBody>
          <a:bodyPr anchor="t">
            <a:normAutofit/>
          </a:bodyPr>
          <a:p>
            <a:pPr indent="0">
              <a:lnSpc>
                <a:spcPct val="100000"/>
              </a:lnSpc>
              <a:spcBef>
                <a:spcPts val="1400"/>
              </a:spcBef>
              <a:buNone/>
            </a:pPr>
            <a:r>
              <a:rPr b="0" lang="en-US" sz="2200" spc="-1" strike="noStrike">
                <a:solidFill>
                  <a:schemeClr val="accent3">
                    <a:lumMod val="25000"/>
                  </a:schemeClr>
                </a:solidFill>
                <a:latin typeface="Abadi"/>
              </a:rPr>
              <a:t>List the failed landing_outcomes in drone ship, their booster versions, and launch site names for in year 2015</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Present your query result with a short explanation here</a:t>
            </a:r>
            <a:endParaRPr b="0" lang="en-US" sz="2200" spc="-1" strike="noStrike">
              <a:solidFill>
                <a:srgbClr val="000000"/>
              </a:solidFill>
              <a:latin typeface="Calibri"/>
            </a:endParaRPr>
          </a:p>
        </p:txBody>
      </p:sp>
      <p:sp>
        <p:nvSpPr>
          <p:cNvPr id="24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2015 Launch Records</a:t>
            </a:r>
            <a:endParaRPr b="0" lang="en-US" sz="4000" spc="-1" strike="noStrike">
              <a:solidFill>
                <a:srgbClr val="000000"/>
              </a:solidFill>
              <a:latin typeface="Arial"/>
            </a:endParaRPr>
          </a:p>
        </p:txBody>
      </p:sp>
      <p:pic>
        <p:nvPicPr>
          <p:cNvPr id="242" name="" descr=""/>
          <p:cNvPicPr/>
          <p:nvPr/>
        </p:nvPicPr>
        <p:blipFill>
          <a:blip r:embed="rId2"/>
          <a:stretch/>
        </p:blipFill>
        <p:spPr>
          <a:xfrm>
            <a:off x="685800" y="2514600"/>
            <a:ext cx="8915400" cy="4358880"/>
          </a:xfrm>
          <a:prstGeom prst="rect">
            <a:avLst/>
          </a:prstGeom>
          <a:ln w="0">
            <a:noFill/>
          </a:ln>
        </p:spPr>
      </p:pic>
      <p:sp>
        <p:nvSpPr>
          <p:cNvPr id="3" name="PlaceHolder 2"/>
          <p:cNvSpPr>
            <a:spLocks noGrp="1"/>
          </p:cNvSpPr>
          <p:nvPr>
            <p:ph type="sldNum" idx="2"/>
          </p:nvPr>
        </p:nvSpPr>
        <p:spPr/>
        <p:txBody>
          <a:bodyPr/>
          <a:p>
            <a:fld id="{797E9F8A-AC05-49E4-A4CA-5F4402BDDBD1}"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PlaceHolder 1"/>
          <p:cNvSpPr>
            <a:spLocks noGrp="1"/>
          </p:cNvSpPr>
          <p:nvPr>
            <p:ph type="sldNum" idx="11"/>
          </p:nvPr>
        </p:nvSpPr>
        <p:spPr>
          <a:xfrm>
            <a:off x="8714880" y="6025680"/>
            <a:ext cx="2742840" cy="401400"/>
          </a:xfrm>
          <a:prstGeom prst="rect">
            <a:avLst/>
          </a:prstGeom>
          <a:noFill/>
          <a:ln w="0">
            <a:noFill/>
          </a:ln>
        </p:spPr>
        <p:txBody>
          <a:bodyPr anchor="ctr">
            <a:normAutofit/>
          </a:bodyPr>
          <a:lstStyle>
            <a:lvl1pPr indent="0" algn="r">
              <a:lnSpc>
                <a:spcPct val="100000"/>
              </a:lnSpc>
              <a:spcAft>
                <a:spcPts val="601"/>
              </a:spcAft>
              <a:buNone/>
              <a:defRPr b="0" lang="en-US" sz="1600" spc="-1" strike="noStrike">
                <a:solidFill>
                  <a:srgbClr val="1c7ddb"/>
                </a:solidFill>
                <a:latin typeface="Abadi"/>
              </a:defRPr>
            </a:lvl1pPr>
          </a:lstStyle>
          <a:p>
            <a:pPr indent="0" algn="r">
              <a:lnSpc>
                <a:spcPct val="100000"/>
              </a:lnSpc>
              <a:spcAft>
                <a:spcPts val="601"/>
              </a:spcAft>
              <a:buNone/>
            </a:pPr>
            <a:fld id="{134205F9-097E-49D9-9D0E-B0C04A6115B0}" type="slidenum">
              <a:rPr b="0" lang="en-US" sz="1600" spc="-1" strike="noStrike">
                <a:solidFill>
                  <a:srgbClr val="1c7ddb"/>
                </a:solidFill>
                <a:latin typeface="Abadi"/>
              </a:rPr>
              <a:t>3</a:t>
            </a:fld>
            <a:endParaRPr b="0" lang="en-US" sz="1600" spc="-1" strike="noStrike">
              <a:solidFill>
                <a:srgbClr val="000000"/>
              </a:solidFill>
              <a:latin typeface="Times New Roman"/>
            </a:endParaRPr>
          </a:p>
        </p:txBody>
      </p:sp>
      <p:sp>
        <p:nvSpPr>
          <p:cNvPr id="170" name="Content Placeholder 2"/>
          <p:cNvSpPr/>
          <p:nvPr/>
        </p:nvSpPr>
        <p:spPr>
          <a:xfrm>
            <a:off x="685800" y="2057400"/>
            <a:ext cx="10972800" cy="320040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Microsoft YaHei"/>
              </a:rPr>
              <a:t>Summary of methodologies. During investigation using next step of </a:t>
            </a:r>
            <a:r>
              <a:rPr b="0" lang="en-US" sz="2200" spc="-1" strike="noStrike">
                <a:solidFill>
                  <a:schemeClr val="accent3">
                    <a:lumMod val="25000"/>
                  </a:schemeClr>
                </a:solidFill>
                <a:latin typeface="Abadi"/>
              </a:rPr>
              <a:t>methodologies: </a:t>
            </a:r>
            <a:br>
              <a:rPr sz="2200"/>
            </a:br>
            <a:r>
              <a:rPr b="0" lang="en-US" sz="2200" spc="-1" strike="noStrike">
                <a:solidFill>
                  <a:schemeClr val="accent3">
                    <a:lumMod val="25000"/>
                  </a:schemeClr>
                </a:solidFill>
                <a:latin typeface="Abadi"/>
              </a:rPr>
              <a:t>Data Collection, Data Preparation, Modelling and Evaluation. </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Summary of all results. Finally, as a result have been discover some relationship and patterns in the data that relate to the landing of rocket. Also, was building prediction model which predicts the probability of the launch outcome.</a:t>
            </a:r>
            <a:endParaRPr b="0" lang="en-US" sz="2200" spc="-1" strike="noStrike">
              <a:solidFill>
                <a:srgbClr val="000000"/>
              </a:solidFill>
              <a:latin typeface="Arial"/>
            </a:endParaRPr>
          </a:p>
        </p:txBody>
      </p:sp>
      <p:sp>
        <p:nvSpPr>
          <p:cNvPr id="17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Executive Summary</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3" name="PlaceHolder 1"/>
          <p:cNvSpPr>
            <a:spLocks noGrp="1"/>
          </p:cNvSpPr>
          <p:nvPr>
            <p:ph/>
          </p:nvPr>
        </p:nvSpPr>
        <p:spPr>
          <a:xfrm>
            <a:off x="770040" y="1825560"/>
            <a:ext cx="9745200" cy="4350960"/>
          </a:xfrm>
          <a:prstGeom prst="rect">
            <a:avLst/>
          </a:prstGeom>
          <a:noFill/>
          <a:ln w="0">
            <a:noFill/>
          </a:ln>
        </p:spPr>
        <p:txBody>
          <a:bodyPr anchor="t">
            <a:noAutofit/>
          </a:bodyPr>
          <a:p>
            <a:pPr indent="0">
              <a:lnSpc>
                <a:spcPct val="100000"/>
              </a:lnSpc>
              <a:spcBef>
                <a:spcPts val="1400"/>
              </a:spcBef>
              <a:buNone/>
            </a:pPr>
            <a:r>
              <a:rPr b="0" lang="en-US" sz="2200" spc="-1" strike="noStrike">
                <a:solidFill>
                  <a:schemeClr val="accent3">
                    <a:lumMod val="25000"/>
                  </a:schemeClr>
                </a:solidFill>
                <a:latin typeface="Abadi"/>
              </a:rPr>
              <a:t>Rank the count of landing outcomes (such as Failure (drone ship) or Success (ground pad)) between the date 2010-06-04 and 2017-03-20, in descending order</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Present your query result with a short explanation here</a:t>
            </a:r>
            <a:endParaRPr b="0" lang="en-US" sz="2200" spc="-1" strike="noStrike">
              <a:solidFill>
                <a:srgbClr val="000000"/>
              </a:solidFill>
              <a:latin typeface="Calibri"/>
            </a:endParaRPr>
          </a:p>
        </p:txBody>
      </p:sp>
      <p:sp>
        <p:nvSpPr>
          <p:cNvPr id="24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4000"/>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en-US" sz="4000" spc="-1" strike="noStrike">
              <a:solidFill>
                <a:srgbClr val="000000"/>
              </a:solidFill>
              <a:latin typeface="Arial"/>
            </a:endParaRPr>
          </a:p>
        </p:txBody>
      </p:sp>
      <p:pic>
        <p:nvPicPr>
          <p:cNvPr id="245" name="" descr=""/>
          <p:cNvPicPr/>
          <p:nvPr/>
        </p:nvPicPr>
        <p:blipFill>
          <a:blip r:embed="rId2"/>
          <a:stretch/>
        </p:blipFill>
        <p:spPr>
          <a:xfrm>
            <a:off x="495720" y="1371600"/>
            <a:ext cx="9105480" cy="5499720"/>
          </a:xfrm>
          <a:prstGeom prst="rect">
            <a:avLst/>
          </a:prstGeom>
          <a:ln w="0">
            <a:noFill/>
          </a:ln>
        </p:spPr>
      </p:pic>
      <p:sp>
        <p:nvSpPr>
          <p:cNvPr id="3" name="PlaceHolder 2"/>
          <p:cNvSpPr>
            <a:spLocks noGrp="1"/>
          </p:cNvSpPr>
          <p:nvPr>
            <p:ph type="sldNum" idx="2"/>
          </p:nvPr>
        </p:nvSpPr>
        <p:spPr/>
        <p:txBody>
          <a:bodyPr/>
          <a:p>
            <a:fld id="{216C0825-CEA5-489A-BDE8-68E011E4565D}"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6" name="TextBox 6"/>
          <p:cNvSpPr/>
          <p:nvPr/>
        </p:nvSpPr>
        <p:spPr>
          <a:xfrm>
            <a:off x="810720" y="2529720"/>
            <a:ext cx="10328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rPr>
              <a:t>Section 3</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7" name="PlaceHolder 1"/>
          <p:cNvSpPr>
            <a:spLocks noGrp="1"/>
          </p:cNvSpPr>
          <p:nvPr>
            <p:ph/>
          </p:nvPr>
        </p:nvSpPr>
        <p:spPr>
          <a:xfrm>
            <a:off x="770040" y="1825560"/>
            <a:ext cx="4944960" cy="3203640"/>
          </a:xfrm>
          <a:prstGeom prst="rect">
            <a:avLst/>
          </a:prstGeom>
          <a:noFill/>
          <a:ln w="0">
            <a:noFill/>
          </a:ln>
        </p:spPr>
        <p:txBody>
          <a:bodyPr anchor="t">
            <a:normAutofit fontScale="78000"/>
          </a:bodyPr>
          <a:p>
            <a:pPr indent="0">
              <a:lnSpc>
                <a:spcPct val="100000"/>
              </a:lnSpc>
              <a:spcBef>
                <a:spcPts val="1400"/>
              </a:spcBef>
              <a:buNone/>
            </a:pPr>
            <a:r>
              <a:rPr b="0" lang="en-US" sz="2200" spc="-1" strike="noStrike">
                <a:solidFill>
                  <a:schemeClr val="accent3">
                    <a:lumMod val="25000"/>
                  </a:schemeClr>
                </a:solidFill>
                <a:latin typeface="Abadi"/>
              </a:rPr>
              <a:t>Replace &lt;Folium map screenshot 1&gt; title with an appropriate title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Explore the generated folium map and make a proper screenshot to include all launch sites’ location markers on a global map</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Explain the important elements and findings on the screenshot</a:t>
            </a:r>
            <a:endParaRPr b="0" lang="en-US" sz="22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p:txBody>
      </p:sp>
      <p:sp>
        <p:nvSpPr>
          <p:cNvPr id="24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Launch site </a:t>
            </a:r>
            <a:endParaRPr b="0" lang="en-US" sz="4000" spc="-1" strike="noStrike">
              <a:solidFill>
                <a:srgbClr val="000000"/>
              </a:solidFill>
              <a:latin typeface="Arial"/>
            </a:endParaRPr>
          </a:p>
        </p:txBody>
      </p:sp>
      <p:pic>
        <p:nvPicPr>
          <p:cNvPr id="249" name="" descr=""/>
          <p:cNvPicPr/>
          <p:nvPr/>
        </p:nvPicPr>
        <p:blipFill>
          <a:blip r:embed="rId2"/>
          <a:stretch/>
        </p:blipFill>
        <p:spPr>
          <a:xfrm>
            <a:off x="743400" y="1600200"/>
            <a:ext cx="7257600" cy="4849920"/>
          </a:xfrm>
          <a:prstGeom prst="rect">
            <a:avLst/>
          </a:prstGeom>
          <a:ln w="0">
            <a:noFill/>
          </a:ln>
        </p:spPr>
      </p:pic>
      <p:sp>
        <p:nvSpPr>
          <p:cNvPr id="3" name="PlaceHolder 2"/>
          <p:cNvSpPr>
            <a:spLocks noGrp="1"/>
          </p:cNvSpPr>
          <p:nvPr>
            <p:ph type="sldNum" idx="2"/>
          </p:nvPr>
        </p:nvSpPr>
        <p:spPr/>
        <p:txBody>
          <a:bodyPr/>
          <a:p>
            <a:fld id="{49BB9CFE-43DD-46B6-A77F-FF4910669D23}"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0" name="PlaceHolder 1"/>
          <p:cNvSpPr>
            <a:spLocks noGrp="1"/>
          </p:cNvSpPr>
          <p:nvPr>
            <p:ph/>
          </p:nvPr>
        </p:nvSpPr>
        <p:spPr>
          <a:xfrm>
            <a:off x="770040" y="1825560"/>
            <a:ext cx="6773760" cy="3203640"/>
          </a:xfrm>
          <a:prstGeom prst="rect">
            <a:avLst/>
          </a:prstGeom>
          <a:noFill/>
          <a:ln w="0">
            <a:noFill/>
          </a:ln>
        </p:spPr>
        <p:txBody>
          <a:bodyPr anchor="t">
            <a:normAutofit fontScale="85000"/>
          </a:bodyPr>
          <a:p>
            <a:pPr indent="0">
              <a:lnSpc>
                <a:spcPct val="100000"/>
              </a:lnSpc>
              <a:spcBef>
                <a:spcPts val="1400"/>
              </a:spcBef>
              <a:buNone/>
            </a:pPr>
            <a:r>
              <a:rPr b="0" lang="en-US" sz="2200" spc="-1" strike="noStrike">
                <a:solidFill>
                  <a:schemeClr val="accent3">
                    <a:lumMod val="25000"/>
                  </a:schemeClr>
                </a:solidFill>
                <a:latin typeface="Abadi"/>
              </a:rPr>
              <a:t>Replace &lt;Folium map screenshot 2&gt; title with an appropriate title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ea typeface="Calibri"/>
              </a:rPr>
              <a:t>Explore the folium map and make a proper screenshot to show the color-labeled launch outcomes on the map</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ea typeface="Calibri"/>
              </a:rPr>
              <a:t>Explain the important elements and findings on the screenshot</a:t>
            </a:r>
            <a:endParaRPr b="0" lang="en-US" sz="2200" spc="-1" strike="noStrike">
              <a:solidFill>
                <a:srgbClr val="000000"/>
              </a:solidFill>
              <a:latin typeface="Calibri"/>
            </a:endParaRPr>
          </a:p>
          <a:p>
            <a:pPr indent="0">
              <a:lnSpc>
                <a:spcPct val="100000"/>
              </a:lnSpc>
              <a:spcBef>
                <a:spcPts val="1400"/>
              </a:spcBef>
              <a:buNone/>
            </a:pPr>
            <a:endParaRPr b="0" lang="en-US" sz="1800" spc="-1" strike="noStrike">
              <a:solidFill>
                <a:srgbClr val="000000"/>
              </a:solidFill>
              <a:latin typeface="Calibri"/>
            </a:endParaRPr>
          </a:p>
        </p:txBody>
      </p:sp>
      <p:sp>
        <p:nvSpPr>
          <p:cNvPr id="25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Launch outcome lable</a:t>
            </a:r>
            <a:endParaRPr b="0" lang="en-US" sz="4000" spc="-1" strike="noStrike">
              <a:solidFill>
                <a:srgbClr val="000000"/>
              </a:solidFill>
              <a:latin typeface="Arial"/>
            </a:endParaRPr>
          </a:p>
        </p:txBody>
      </p:sp>
      <p:pic>
        <p:nvPicPr>
          <p:cNvPr id="252" name="" descr=""/>
          <p:cNvPicPr/>
          <p:nvPr/>
        </p:nvPicPr>
        <p:blipFill>
          <a:blip r:embed="rId2"/>
          <a:stretch/>
        </p:blipFill>
        <p:spPr>
          <a:xfrm>
            <a:off x="685800" y="1143000"/>
            <a:ext cx="8458200" cy="5501520"/>
          </a:xfrm>
          <a:prstGeom prst="rect">
            <a:avLst/>
          </a:prstGeom>
          <a:ln w="0">
            <a:noFill/>
          </a:ln>
        </p:spPr>
      </p:pic>
      <p:sp>
        <p:nvSpPr>
          <p:cNvPr id="3" name="PlaceHolder 2"/>
          <p:cNvSpPr>
            <a:spLocks noGrp="1"/>
          </p:cNvSpPr>
          <p:nvPr>
            <p:ph type="sldNum" idx="2"/>
          </p:nvPr>
        </p:nvSpPr>
        <p:spPr/>
        <p:txBody>
          <a:bodyPr/>
          <a:p>
            <a:fld id="{7A54EA97-65E2-47DC-A4F1-53DDDB72120D}"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3" name="PlaceHolder 1"/>
          <p:cNvSpPr>
            <a:spLocks noGrp="1"/>
          </p:cNvSpPr>
          <p:nvPr>
            <p:ph/>
          </p:nvPr>
        </p:nvSpPr>
        <p:spPr>
          <a:xfrm>
            <a:off x="770040" y="1690560"/>
            <a:ext cx="8597520" cy="4314600"/>
          </a:xfrm>
          <a:prstGeom prst="rect">
            <a:avLst/>
          </a:prstGeom>
          <a:noFill/>
          <a:ln w="0">
            <a:noFill/>
          </a:ln>
        </p:spPr>
        <p:txBody>
          <a:bodyPr anchor="t">
            <a:normAutofit/>
          </a:bodyPr>
          <a:p>
            <a:pPr indent="0">
              <a:lnSpc>
                <a:spcPct val="100000"/>
              </a:lnSpc>
              <a:spcBef>
                <a:spcPts val="1400"/>
              </a:spcBef>
              <a:buNone/>
            </a:pPr>
            <a:r>
              <a:rPr b="0" lang="en-US" sz="2200" spc="-1" strike="noStrike">
                <a:solidFill>
                  <a:schemeClr val="accent3">
                    <a:lumMod val="25000"/>
                  </a:schemeClr>
                </a:solidFill>
                <a:latin typeface="Abadi"/>
              </a:rPr>
              <a:t>Replace &lt;Folium map screenshot 3&gt; title with an appropriate title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Explain the important elements and findings on the screenshot</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p:txBody>
      </p:sp>
      <p:sp>
        <p:nvSpPr>
          <p:cNvPr id="25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Distance to different objects</a:t>
            </a:r>
            <a:endParaRPr b="0" lang="en-US" sz="4000" spc="-1" strike="noStrike">
              <a:solidFill>
                <a:srgbClr val="000000"/>
              </a:solidFill>
              <a:latin typeface="Arial"/>
            </a:endParaRPr>
          </a:p>
        </p:txBody>
      </p:sp>
      <p:pic>
        <p:nvPicPr>
          <p:cNvPr id="255" name="" descr=""/>
          <p:cNvPicPr/>
          <p:nvPr/>
        </p:nvPicPr>
        <p:blipFill>
          <a:blip r:embed="rId2"/>
          <a:stretch/>
        </p:blipFill>
        <p:spPr>
          <a:xfrm>
            <a:off x="457200" y="1371600"/>
            <a:ext cx="10498680" cy="5257800"/>
          </a:xfrm>
          <a:prstGeom prst="rect">
            <a:avLst/>
          </a:prstGeom>
          <a:ln w="0">
            <a:noFill/>
          </a:ln>
        </p:spPr>
      </p:pic>
      <p:sp>
        <p:nvSpPr>
          <p:cNvPr id="3" name="PlaceHolder 2"/>
          <p:cNvSpPr>
            <a:spLocks noGrp="1"/>
          </p:cNvSpPr>
          <p:nvPr>
            <p:ph type="sldNum" idx="2"/>
          </p:nvPr>
        </p:nvSpPr>
        <p:spPr/>
        <p:txBody>
          <a:bodyPr/>
          <a:p>
            <a:fld id="{72A459CE-BA3E-43DB-A077-CA93145E5FEF}"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6" name="TextBox 1"/>
          <p:cNvSpPr/>
          <p:nvPr/>
        </p:nvSpPr>
        <p:spPr>
          <a:xfrm>
            <a:off x="810720" y="2529720"/>
            <a:ext cx="10328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rPr>
              <a:t>Section 4</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7" name="PlaceHolder 1"/>
          <p:cNvSpPr>
            <a:spLocks noGrp="1"/>
          </p:cNvSpPr>
          <p:nvPr>
            <p:ph/>
          </p:nvPr>
        </p:nvSpPr>
        <p:spPr>
          <a:xfrm>
            <a:off x="770040" y="1825560"/>
            <a:ext cx="9745200" cy="4350960"/>
          </a:xfrm>
          <a:prstGeom prst="rect">
            <a:avLst/>
          </a:prstGeom>
          <a:noFill/>
          <a:ln w="0">
            <a:noFill/>
          </a:ln>
        </p:spPr>
        <p:txBody>
          <a:bodyPr anchor="t">
            <a:normAutofit/>
          </a:bodyPr>
          <a:p>
            <a:pPr indent="0">
              <a:lnSpc>
                <a:spcPct val="100000"/>
              </a:lnSpc>
              <a:spcBef>
                <a:spcPts val="1400"/>
              </a:spcBef>
              <a:buNone/>
            </a:pPr>
            <a:r>
              <a:rPr b="0" lang="en-US" sz="2200" spc="-1" strike="noStrike">
                <a:solidFill>
                  <a:schemeClr val="accent3">
                    <a:lumMod val="25000"/>
                  </a:schemeClr>
                </a:solidFill>
                <a:latin typeface="Abadi"/>
              </a:rPr>
              <a:t>Replace &lt;Dashboard screenshot 1&gt; title with an appropriate title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Show the screenshot of launch success count for all sites, in a piechart</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Explain the important elements and findings on the screenshot</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p:txBody>
      </p:sp>
      <p:sp>
        <p:nvSpPr>
          <p:cNvPr id="25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All Sites</a:t>
            </a:r>
            <a:endParaRPr b="0" lang="en-US" sz="4000" spc="-1" strike="noStrike">
              <a:solidFill>
                <a:srgbClr val="000000"/>
              </a:solidFill>
              <a:latin typeface="Arial"/>
            </a:endParaRPr>
          </a:p>
        </p:txBody>
      </p:sp>
      <p:pic>
        <p:nvPicPr>
          <p:cNvPr id="259" name="" descr=""/>
          <p:cNvPicPr/>
          <p:nvPr/>
        </p:nvPicPr>
        <p:blipFill>
          <a:blip r:embed="rId2"/>
          <a:stretch/>
        </p:blipFill>
        <p:spPr>
          <a:xfrm>
            <a:off x="228600" y="1210320"/>
            <a:ext cx="10352880" cy="4785120"/>
          </a:xfrm>
          <a:prstGeom prst="rect">
            <a:avLst/>
          </a:prstGeom>
          <a:ln w="0">
            <a:noFill/>
          </a:ln>
        </p:spPr>
      </p:pic>
      <p:sp>
        <p:nvSpPr>
          <p:cNvPr id="260" name=""/>
          <p:cNvSpPr txBox="1"/>
          <p:nvPr/>
        </p:nvSpPr>
        <p:spPr>
          <a:xfrm>
            <a:off x="2514600" y="6172200"/>
            <a:ext cx="3200400" cy="602280"/>
          </a:xfrm>
          <a:prstGeom prst="rect">
            <a:avLst/>
          </a:prstGeom>
          <a:noFill/>
          <a:ln w="0">
            <a:noFill/>
          </a:ln>
        </p:spPr>
        <p:txBody>
          <a:bodyPr lIns="90000" rIns="90000" tIns="45000" bIns="45000" anchor="t">
            <a:noAutofit/>
          </a:bodyPr>
          <a:p>
            <a:r>
              <a:rPr b="0" lang="en-US" sz="1800" spc="-1" strike="noStrike">
                <a:solidFill>
                  <a:srgbClr val="000000"/>
                </a:solidFill>
                <a:latin typeface="Arial"/>
              </a:rPr>
              <a:t>We see the percentage of successful launches</a:t>
            </a:r>
            <a:endParaRPr b="0" lang="en-US" sz="1800" spc="-1" strike="noStrike">
              <a:solidFill>
                <a:srgbClr val="000000"/>
              </a:solidFill>
              <a:latin typeface="Arial"/>
            </a:endParaRPr>
          </a:p>
        </p:txBody>
      </p:sp>
      <p:sp>
        <p:nvSpPr>
          <p:cNvPr id="3" name="PlaceHolder 2"/>
          <p:cNvSpPr>
            <a:spLocks noGrp="1"/>
          </p:cNvSpPr>
          <p:nvPr>
            <p:ph type="sldNum" idx="2"/>
          </p:nvPr>
        </p:nvSpPr>
        <p:spPr/>
        <p:txBody>
          <a:bodyPr/>
          <a:p>
            <a:fld id="{9A666E5F-8D99-47AB-9E17-2E2EC28DE485}"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1" name="PlaceHolder 1"/>
          <p:cNvSpPr>
            <a:spLocks noGrp="1"/>
          </p:cNvSpPr>
          <p:nvPr>
            <p:ph/>
          </p:nvPr>
        </p:nvSpPr>
        <p:spPr>
          <a:xfrm>
            <a:off x="878760" y="1592640"/>
            <a:ext cx="10551240" cy="4350960"/>
          </a:xfrm>
          <a:prstGeom prst="rect">
            <a:avLst/>
          </a:prstGeom>
          <a:noFill/>
          <a:ln w="0">
            <a:noFill/>
          </a:ln>
        </p:spPr>
        <p:txBody>
          <a:bodyPr anchor="t">
            <a:normAutofit/>
          </a:bodyPr>
          <a:p>
            <a:pPr indent="0">
              <a:lnSpc>
                <a:spcPct val="100000"/>
              </a:lnSpc>
              <a:spcBef>
                <a:spcPts val="1400"/>
              </a:spcBef>
              <a:buNone/>
            </a:pPr>
            <a:r>
              <a:rPr b="0" lang="en-US" sz="2200" spc="-1" strike="noStrike">
                <a:solidFill>
                  <a:schemeClr val="accent3">
                    <a:lumMod val="25000"/>
                  </a:schemeClr>
                </a:solidFill>
                <a:latin typeface="Abadi"/>
              </a:rPr>
              <a:t>Replace &lt;Dashboard screenshot 2&gt; title with an appropriate title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Show the screenshot of the piechart for the launch site with highest launch success ratio</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Explain the important elements and findings on the screenshot</a:t>
            </a:r>
            <a:endParaRPr b="0" lang="en-US" sz="22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p:txBody>
      </p:sp>
      <p:sp>
        <p:nvSpPr>
          <p:cNvPr id="26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7000"/>
          </a:bodyPr>
          <a:p>
            <a:pPr>
              <a:lnSpc>
                <a:spcPct val="100000"/>
              </a:lnSpc>
            </a:pPr>
            <a:r>
              <a:rPr b="0" lang="en-US" sz="4000" spc="-1" strike="noStrike">
                <a:solidFill>
                  <a:srgbClr val="0b49cb"/>
                </a:solidFill>
                <a:latin typeface="Abadi"/>
                <a:ea typeface="IBM Plex Mono SemiBold"/>
              </a:rPr>
              <a:t>CCAFS SLC-40</a:t>
            </a:r>
            <a:endParaRPr b="0" lang="en-US" sz="4000" spc="-1" strike="noStrike">
              <a:solidFill>
                <a:srgbClr val="000000"/>
              </a:solidFill>
              <a:latin typeface="Arial"/>
            </a:endParaRPr>
          </a:p>
        </p:txBody>
      </p:sp>
      <p:pic>
        <p:nvPicPr>
          <p:cNvPr id="263" name="" descr=""/>
          <p:cNvPicPr/>
          <p:nvPr/>
        </p:nvPicPr>
        <p:blipFill>
          <a:blip r:embed="rId2"/>
          <a:stretch/>
        </p:blipFill>
        <p:spPr>
          <a:xfrm>
            <a:off x="457200" y="1371600"/>
            <a:ext cx="10200960" cy="4330440"/>
          </a:xfrm>
          <a:prstGeom prst="rect">
            <a:avLst/>
          </a:prstGeom>
          <a:ln w="0">
            <a:noFill/>
          </a:ln>
        </p:spPr>
      </p:pic>
      <p:sp>
        <p:nvSpPr>
          <p:cNvPr id="264" name=""/>
          <p:cNvSpPr txBox="1"/>
          <p:nvPr/>
        </p:nvSpPr>
        <p:spPr>
          <a:xfrm>
            <a:off x="2743200" y="5702040"/>
            <a:ext cx="7315200" cy="2394000"/>
          </a:xfrm>
          <a:prstGeom prst="rect">
            <a:avLst/>
          </a:prstGeom>
          <a:noFill/>
          <a:ln w="0">
            <a:noFill/>
          </a:ln>
        </p:spPr>
        <p:txBody>
          <a:bodyPr lIns="90000" rIns="90000" tIns="45000" bIns="45000" anchor="t">
            <a:noAutofit/>
          </a:bodyPr>
          <a:p>
            <a:r>
              <a:rPr b="0" lang="en-US" sz="1800" spc="-1" strike="noStrike">
                <a:solidFill>
                  <a:srgbClr val="000000"/>
                </a:solidFill>
                <a:latin typeface="Arial"/>
              </a:rPr>
              <a:t>On CCAFS SLC-40 the most successful percentage of launches in relation to other places. however, this may be due to the total minority.</a:t>
            </a:r>
            <a:endParaRPr b="0" lang="en-US" sz="1800" spc="-1" strike="noStrike">
              <a:solidFill>
                <a:srgbClr val="000000"/>
              </a:solidFill>
              <a:latin typeface="Arial"/>
            </a:endParaRPr>
          </a:p>
        </p:txBody>
      </p:sp>
      <p:sp>
        <p:nvSpPr>
          <p:cNvPr id="3" name="PlaceHolder 2"/>
          <p:cNvSpPr>
            <a:spLocks noGrp="1"/>
          </p:cNvSpPr>
          <p:nvPr>
            <p:ph type="sldNum" idx="2"/>
          </p:nvPr>
        </p:nvSpPr>
        <p:spPr/>
        <p:txBody>
          <a:bodyPr/>
          <a:p>
            <a:fld id="{8BCC76EA-4AF8-4B40-9000-EEA3300B6BA7}"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5" name="PlaceHolder 1"/>
          <p:cNvSpPr>
            <a:spLocks noGrp="1"/>
          </p:cNvSpPr>
          <p:nvPr>
            <p:ph/>
          </p:nvPr>
        </p:nvSpPr>
        <p:spPr>
          <a:xfrm>
            <a:off x="770040" y="1825560"/>
            <a:ext cx="7688160" cy="2975040"/>
          </a:xfrm>
          <a:prstGeom prst="rect">
            <a:avLst/>
          </a:prstGeom>
          <a:noFill/>
          <a:ln w="0">
            <a:noFill/>
          </a:ln>
        </p:spPr>
        <p:txBody>
          <a:bodyPr anchor="t">
            <a:normAutofit fontScale="85000"/>
          </a:bodyPr>
          <a:p>
            <a:pPr indent="0">
              <a:lnSpc>
                <a:spcPct val="100000"/>
              </a:lnSpc>
              <a:spcBef>
                <a:spcPts val="1400"/>
              </a:spcBef>
              <a:buNone/>
            </a:pPr>
            <a:r>
              <a:rPr b="0" lang="en-US" sz="2200" spc="-1" strike="noStrike">
                <a:solidFill>
                  <a:schemeClr val="accent3">
                    <a:lumMod val="25000"/>
                  </a:schemeClr>
                </a:solidFill>
                <a:latin typeface="Abadi"/>
              </a:rPr>
              <a:t>Replace &lt;Dashboard screenshot 3&gt; title with an appropriate title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Show screenshots of Payload vs. Launch Outcome scatter plot for all sites, with different payload selected in the range slider</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Explain the important elements and findings on the screenshot, such as which payload range or booster version have the largest success rate, etc.</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p:txBody>
      </p:sp>
      <p:sp>
        <p:nvSpPr>
          <p:cNvPr id="26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Payload vs Outcome</a:t>
            </a:r>
            <a:endParaRPr b="0" lang="en-US" sz="4000" spc="-1" strike="noStrike">
              <a:solidFill>
                <a:srgbClr val="000000"/>
              </a:solidFill>
              <a:latin typeface="Arial"/>
            </a:endParaRPr>
          </a:p>
        </p:txBody>
      </p:sp>
      <p:pic>
        <p:nvPicPr>
          <p:cNvPr id="267" name="" descr=""/>
          <p:cNvPicPr/>
          <p:nvPr/>
        </p:nvPicPr>
        <p:blipFill>
          <a:blip r:embed="rId2"/>
          <a:stretch/>
        </p:blipFill>
        <p:spPr>
          <a:xfrm rot="11400">
            <a:off x="692280" y="1549440"/>
            <a:ext cx="9588240" cy="3831840"/>
          </a:xfrm>
          <a:prstGeom prst="rect">
            <a:avLst/>
          </a:prstGeom>
          <a:ln w="0">
            <a:noFill/>
          </a:ln>
        </p:spPr>
      </p:pic>
      <p:sp>
        <p:nvSpPr>
          <p:cNvPr id="268" name=""/>
          <p:cNvSpPr txBox="1"/>
          <p:nvPr/>
        </p:nvSpPr>
        <p:spPr>
          <a:xfrm>
            <a:off x="1143000" y="5486400"/>
            <a:ext cx="9144000" cy="602280"/>
          </a:xfrm>
          <a:prstGeom prst="rect">
            <a:avLst/>
          </a:prstGeom>
          <a:noFill/>
          <a:ln w="0">
            <a:noFill/>
          </a:ln>
        </p:spPr>
        <p:txBody>
          <a:bodyPr lIns="90000" rIns="90000" tIns="45000" bIns="45000" anchor="t">
            <a:noAutofit/>
          </a:bodyPr>
          <a:p>
            <a:r>
              <a:rPr b="0" lang="en-US" sz="1800" spc="-1" strike="noStrike">
                <a:solidFill>
                  <a:srgbClr val="000000"/>
                </a:solidFill>
                <a:latin typeface="Arial"/>
              </a:rPr>
              <a:t>We can see that  loading mass does not affect the outcome as much as the Booster Version type. The Booster Version brings more impact to the outcome</a:t>
            </a:r>
            <a:endParaRPr b="0" lang="en-US" sz="1800" spc="-1" strike="noStrike">
              <a:solidFill>
                <a:srgbClr val="000000"/>
              </a:solidFill>
              <a:latin typeface="Arial"/>
            </a:endParaRPr>
          </a:p>
        </p:txBody>
      </p:sp>
      <p:sp>
        <p:nvSpPr>
          <p:cNvPr id="3" name="PlaceHolder 2"/>
          <p:cNvSpPr>
            <a:spLocks noGrp="1"/>
          </p:cNvSpPr>
          <p:nvPr>
            <p:ph type="sldNum" idx="2"/>
          </p:nvPr>
        </p:nvSpPr>
        <p:spPr/>
        <p:txBody>
          <a:bodyPr/>
          <a:p>
            <a:fld id="{954DC1AA-45BF-4DCC-868D-AF45FE2C9B89}"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9" name="TextBox 1"/>
          <p:cNvSpPr/>
          <p:nvPr/>
        </p:nvSpPr>
        <p:spPr>
          <a:xfrm>
            <a:off x="810720" y="2529720"/>
            <a:ext cx="10328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rPr>
              <a:t>Section 5</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type="sldNum" idx="12"/>
          </p:nvPr>
        </p:nvSpPr>
        <p:spPr>
          <a:xfrm>
            <a:off x="8714880" y="6025680"/>
            <a:ext cx="2742840" cy="401400"/>
          </a:xfrm>
          <a:prstGeom prst="rect">
            <a:avLst/>
          </a:prstGeom>
          <a:noFill/>
          <a:ln w="0">
            <a:noFill/>
          </a:ln>
        </p:spPr>
        <p:txBody>
          <a:bodyPr anchor="ctr">
            <a:normAutofit/>
          </a:bodyPr>
          <a:lstStyle>
            <a:lvl1pPr indent="0" algn="r">
              <a:lnSpc>
                <a:spcPct val="100000"/>
              </a:lnSpc>
              <a:spcAft>
                <a:spcPts val="601"/>
              </a:spcAft>
              <a:buNone/>
              <a:defRPr b="0" lang="en-US" sz="1600" spc="-1" strike="noStrike">
                <a:solidFill>
                  <a:srgbClr val="1c7ddb"/>
                </a:solidFill>
                <a:latin typeface="Abadi"/>
              </a:defRPr>
            </a:lvl1pPr>
          </a:lstStyle>
          <a:p>
            <a:pPr indent="0" algn="r">
              <a:lnSpc>
                <a:spcPct val="100000"/>
              </a:lnSpc>
              <a:spcAft>
                <a:spcPts val="601"/>
              </a:spcAft>
              <a:buNone/>
            </a:pPr>
            <a:fld id="{5BC30FEF-AEFC-46BF-8844-E4C0AFEB0021}" type="slidenum">
              <a:rPr b="0" lang="en-US" sz="1600" spc="-1" strike="noStrike">
                <a:solidFill>
                  <a:srgbClr val="1c7ddb"/>
                </a:solidFill>
                <a:latin typeface="Abadi"/>
              </a:rPr>
              <a:t>4</a:t>
            </a:fld>
            <a:endParaRPr b="0" lang="en-US" sz="1600" spc="-1" strike="noStrike">
              <a:solidFill>
                <a:srgbClr val="000000"/>
              </a:solidFill>
              <a:latin typeface="Times New Roman"/>
            </a:endParaRPr>
          </a:p>
        </p:txBody>
      </p:sp>
      <p:sp>
        <p:nvSpPr>
          <p:cNvPr id="173" name="Title 1"/>
          <p:cNvSpPr/>
          <p:nvPr/>
        </p:nvSpPr>
        <p:spPr>
          <a:xfrm>
            <a:off x="828000" y="538560"/>
            <a:ext cx="105296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Introduction</a:t>
            </a:r>
            <a:endParaRPr b="0" lang="en-US" sz="4000" spc="-1" strike="noStrike">
              <a:solidFill>
                <a:srgbClr val="000000"/>
              </a:solidFill>
              <a:latin typeface="Arial"/>
            </a:endParaRPr>
          </a:p>
        </p:txBody>
      </p:sp>
      <p:sp>
        <p:nvSpPr>
          <p:cNvPr id="174" name="Content Placeholder 2"/>
          <p:cNvSpPr/>
          <p:nvPr/>
        </p:nvSpPr>
        <p:spPr>
          <a:xfrm>
            <a:off x="958680" y="2521440"/>
            <a:ext cx="10471320" cy="3650760"/>
          </a:xfrm>
          <a:prstGeom prst="rect">
            <a:avLst/>
          </a:prstGeom>
          <a:noFill/>
          <a:ln w="0">
            <a:noFill/>
          </a:ln>
        </p:spPr>
        <p:style>
          <a:lnRef idx="0"/>
          <a:fillRef idx="0"/>
          <a:effectRef idx="0"/>
          <a:fontRef idx="minor"/>
        </p:style>
        <p:txBody>
          <a:bodyPr anchor="t">
            <a:normAutofit fontScale="85000"/>
          </a:bodyPr>
          <a:p>
            <a:pPr marL="194040" indent="-194040">
              <a:lnSpc>
                <a:spcPct val="90000"/>
              </a:lnSpc>
              <a:spcBef>
                <a:spcPts val="1400"/>
              </a:spcBef>
              <a:buClr>
                <a:srgbClr val="292929"/>
              </a:buClr>
              <a:buFont typeface="Arial"/>
              <a:buChar char="•"/>
            </a:pPr>
            <a:r>
              <a:rPr b="0" lang="en-US" sz="2800" spc="-1" strike="noStrike">
                <a:solidFill>
                  <a:schemeClr val="accent3">
                    <a:lumMod val="25000"/>
                  </a:schemeClr>
                </a:solidFill>
                <a:latin typeface="Abadi"/>
              </a:rPr>
              <a:t>Project background and context. The background for the research was the experience of other companies involved in similar developments.</a:t>
            </a:r>
            <a:endParaRPr b="0" lang="en-US" sz="2800" spc="-1" strike="noStrike">
              <a:solidFill>
                <a:srgbClr val="000000"/>
              </a:solidFill>
              <a:latin typeface="Arial"/>
            </a:endParaRPr>
          </a:p>
          <a:p>
            <a:pPr marL="194040" indent="-194040">
              <a:lnSpc>
                <a:spcPct val="90000"/>
              </a:lnSpc>
              <a:spcBef>
                <a:spcPts val="1400"/>
              </a:spcBef>
              <a:buClr>
                <a:srgbClr val="292929"/>
              </a:buClr>
              <a:buFont typeface="Arial"/>
              <a:buChar char="•"/>
            </a:pPr>
            <a:endParaRPr b="0" lang="en-US" sz="2800" spc="-1" strike="noStrike">
              <a:solidFill>
                <a:srgbClr val="000000"/>
              </a:solidFill>
              <a:latin typeface="Arial"/>
            </a:endParaRPr>
          </a:p>
          <a:p>
            <a:pPr marL="194040" indent="-194040">
              <a:lnSpc>
                <a:spcPct val="90000"/>
              </a:lnSpc>
              <a:spcBef>
                <a:spcPts val="1400"/>
              </a:spcBef>
              <a:buClr>
                <a:srgbClr val="292929"/>
              </a:buClr>
              <a:buFont typeface="Arial"/>
              <a:buChar char="•"/>
            </a:pPr>
            <a:r>
              <a:rPr b="0" lang="en-US" sz="2800" spc="-1" strike="noStrike">
                <a:solidFill>
                  <a:schemeClr val="accent3">
                    <a:lumMod val="25000"/>
                  </a:schemeClr>
                </a:solidFill>
                <a:latin typeface="Abadi"/>
                <a:ea typeface="Microsoft YaHei"/>
              </a:rPr>
              <a:t>Problems you want to find answers. </a:t>
            </a:r>
            <a:r>
              <a:rPr b="0" lang="en-US" sz="2800" spc="-1" strike="noStrike">
                <a:solidFill>
                  <a:schemeClr val="accent3">
                    <a:lumMod val="25000"/>
                  </a:schemeClr>
                </a:solidFill>
                <a:latin typeface="Abadi"/>
              </a:rPr>
              <a:t>The main issues raised were:</a:t>
            </a:r>
            <a:endParaRPr b="0" lang="en-US" sz="2800" spc="-1" strike="noStrike">
              <a:solidFill>
                <a:srgbClr val="000000"/>
              </a:solidFill>
              <a:latin typeface="Arial"/>
            </a:endParaRPr>
          </a:p>
          <a:p>
            <a:pPr lvl="1" marL="367200" indent="-183600">
              <a:lnSpc>
                <a:spcPct val="90000"/>
              </a:lnSpc>
              <a:spcBef>
                <a:spcPts val="1400"/>
              </a:spcBef>
              <a:buClr>
                <a:srgbClr val="000000"/>
              </a:buClr>
              <a:buSzPct val="45000"/>
              <a:buFont typeface="Wingdings" charset="2"/>
              <a:buChar char=""/>
            </a:pPr>
            <a:r>
              <a:rPr b="0" lang="en-US" sz="2800" spc="-1" strike="noStrike">
                <a:solidFill>
                  <a:schemeClr val="accent3">
                    <a:lumMod val="25000"/>
                  </a:schemeClr>
                </a:solidFill>
                <a:latin typeface="Abadi"/>
              </a:rPr>
              <a:t>How effective is this technology?</a:t>
            </a:r>
            <a:endParaRPr b="0" lang="en-US" sz="2800" spc="-1" strike="noStrike">
              <a:solidFill>
                <a:srgbClr val="000000"/>
              </a:solidFill>
              <a:latin typeface="Arial"/>
            </a:endParaRPr>
          </a:p>
          <a:p>
            <a:pPr lvl="1" marL="367200" indent="-183600">
              <a:lnSpc>
                <a:spcPct val="90000"/>
              </a:lnSpc>
              <a:spcBef>
                <a:spcPts val="1400"/>
              </a:spcBef>
              <a:buClr>
                <a:srgbClr val="000000"/>
              </a:buClr>
              <a:buSzPct val="45000"/>
              <a:buFont typeface="Wingdings" charset="2"/>
              <a:buChar char=""/>
            </a:pPr>
            <a:r>
              <a:rPr b="0" lang="en-US" sz="2800" spc="-1" strike="noStrike">
                <a:solidFill>
                  <a:schemeClr val="accent3">
                    <a:lumMod val="25000"/>
                  </a:schemeClr>
                </a:solidFill>
                <a:latin typeface="Abadi"/>
              </a:rPr>
              <a:t>At what stages and under what conditions are they a hindrance?</a:t>
            </a:r>
            <a:r>
              <a:rPr b="0" lang="en-US" sz="2800" spc="-1" strike="noStrike">
                <a:solidFill>
                  <a:schemeClr val="accent3">
                    <a:lumMod val="25000"/>
                  </a:schemeClr>
                </a:solidFill>
                <a:latin typeface="Abadi"/>
              </a:rPr>
              <a:t>	</a:t>
            </a:r>
            <a:endParaRPr b="0" lang="en-US" sz="2800" spc="-1" strike="noStrike">
              <a:solidFill>
                <a:srgbClr val="000000"/>
              </a:solidFill>
              <a:latin typeface="Arial"/>
            </a:endParaRPr>
          </a:p>
          <a:p>
            <a:pPr lvl="1" marL="367200" indent="-183600">
              <a:lnSpc>
                <a:spcPct val="90000"/>
              </a:lnSpc>
              <a:spcBef>
                <a:spcPts val="1400"/>
              </a:spcBef>
              <a:buClr>
                <a:srgbClr val="000000"/>
              </a:buClr>
              <a:buSzPct val="45000"/>
              <a:buFont typeface="Wingdings" charset="2"/>
              <a:buChar char=""/>
            </a:pPr>
            <a:r>
              <a:rPr b="0" lang="en-US" sz="2800" spc="-1" strike="noStrike">
                <a:solidFill>
                  <a:schemeClr val="accent3">
                    <a:lumMod val="25000"/>
                  </a:schemeClr>
                </a:solidFill>
                <a:latin typeface="Abadi"/>
              </a:rPr>
              <a:t>What benefit was bring?</a:t>
            </a:r>
            <a:endParaRPr b="0" lang="en-US" sz="2800" spc="-1" strike="noStrike">
              <a:solidFill>
                <a:srgbClr val="000000"/>
              </a:solidFill>
              <a:latin typeface="Arial"/>
            </a:endParaRPr>
          </a:p>
          <a:p>
            <a:pPr lvl="1" marL="367200" indent="-183600">
              <a:lnSpc>
                <a:spcPct val="90000"/>
              </a:lnSpc>
              <a:spcBef>
                <a:spcPts val="1400"/>
              </a:spcBef>
              <a:buClr>
                <a:srgbClr val="000000"/>
              </a:buClr>
              <a:buSzPct val="45000"/>
              <a:buFont typeface="Wingdings" charset="2"/>
              <a:buChar char=""/>
            </a:pPr>
            <a:r>
              <a:rPr b="0" lang="en-US" sz="2800" spc="-1" strike="noStrike">
                <a:solidFill>
                  <a:schemeClr val="accent3">
                    <a:lumMod val="25000"/>
                  </a:schemeClr>
                </a:solidFill>
                <a:latin typeface="Abadi"/>
              </a:rPr>
              <a:t>Explore patterns. What can be patterns?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0" name="PlaceHolder 1"/>
          <p:cNvSpPr>
            <a:spLocks noGrp="1"/>
          </p:cNvSpPr>
          <p:nvPr>
            <p:ph/>
          </p:nvPr>
        </p:nvSpPr>
        <p:spPr>
          <a:xfrm>
            <a:off x="618120" y="1600200"/>
            <a:ext cx="5325480" cy="3811320"/>
          </a:xfrm>
          <a:prstGeom prst="rect">
            <a:avLst/>
          </a:prstGeom>
          <a:noFill/>
          <a:ln w="0">
            <a:noFill/>
          </a:ln>
        </p:spPr>
        <p:txBody>
          <a:bodyPr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Visualize the built model accuracy for all built classification models, in a bar chart</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Find which model has the highest classification accuracy</a:t>
            </a:r>
            <a:endParaRPr b="0" lang="en-US" sz="2200" spc="-1" strike="noStrike">
              <a:solidFill>
                <a:srgbClr val="000000"/>
              </a:solidFill>
              <a:latin typeface="Calibri"/>
            </a:endParaRPr>
          </a:p>
        </p:txBody>
      </p:sp>
      <p:sp>
        <p:nvSpPr>
          <p:cNvPr id="27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Classification Accuracy</a:t>
            </a:r>
            <a:endParaRPr b="0" lang="en-US" sz="4000" spc="-1" strike="noStrike">
              <a:solidFill>
                <a:srgbClr val="000000"/>
              </a:solidFill>
              <a:latin typeface="Arial"/>
            </a:endParaRPr>
          </a:p>
        </p:txBody>
      </p:sp>
      <p:pic>
        <p:nvPicPr>
          <p:cNvPr id="272" name="" descr=""/>
          <p:cNvPicPr/>
          <p:nvPr/>
        </p:nvPicPr>
        <p:blipFill>
          <a:blip r:embed="rId2"/>
          <a:stretch/>
        </p:blipFill>
        <p:spPr>
          <a:xfrm>
            <a:off x="5715000" y="1795320"/>
            <a:ext cx="5760720" cy="3691080"/>
          </a:xfrm>
          <a:prstGeom prst="rect">
            <a:avLst/>
          </a:prstGeom>
          <a:ln w="0">
            <a:noFill/>
          </a:ln>
        </p:spPr>
      </p:pic>
      <p:sp>
        <p:nvSpPr>
          <p:cNvPr id="273" name=""/>
          <p:cNvSpPr txBox="1"/>
          <p:nvPr/>
        </p:nvSpPr>
        <p:spPr>
          <a:xfrm>
            <a:off x="6629400" y="5569920"/>
            <a:ext cx="2514600" cy="602280"/>
          </a:xfrm>
          <a:prstGeom prst="rect">
            <a:avLst/>
          </a:prstGeom>
          <a:noFill/>
          <a:ln w="0">
            <a:noFill/>
          </a:ln>
        </p:spPr>
        <p:txBody>
          <a:bodyPr lIns="90000" rIns="90000" tIns="45000" bIns="45000" anchor="t">
            <a:noAutofit/>
          </a:bodyPr>
          <a:p>
            <a:r>
              <a:rPr b="1" lang="en-US" sz="1800" spc="-1" strike="noStrike">
                <a:solidFill>
                  <a:srgbClr val="000000"/>
                </a:solidFill>
                <a:latin typeface="Arial"/>
              </a:rPr>
              <a:t>Best accuracy : 0.87 </a:t>
            </a:r>
            <a:endParaRPr b="1" lang="en-US" sz="1800" spc="-1" strike="noStrike">
              <a:solidFill>
                <a:srgbClr val="000000"/>
              </a:solidFill>
              <a:latin typeface="Arial"/>
            </a:endParaRPr>
          </a:p>
          <a:p>
            <a:r>
              <a:rPr b="1" lang="en-US" sz="1800" spc="-1" strike="noStrike">
                <a:solidFill>
                  <a:srgbClr val="000000"/>
                </a:solidFill>
                <a:latin typeface="Arial"/>
              </a:rPr>
              <a:t>SVM model</a:t>
            </a:r>
            <a:endParaRPr b="1" lang="en-US" sz="1800" spc="-1" strike="noStrike">
              <a:solidFill>
                <a:srgbClr val="000000"/>
              </a:solidFill>
              <a:latin typeface="Arial"/>
            </a:endParaRPr>
          </a:p>
        </p:txBody>
      </p:sp>
      <p:sp>
        <p:nvSpPr>
          <p:cNvPr id="3" name="PlaceHolder 2"/>
          <p:cNvSpPr>
            <a:spLocks noGrp="1"/>
          </p:cNvSpPr>
          <p:nvPr>
            <p:ph type="sldNum" idx="2"/>
          </p:nvPr>
        </p:nvSpPr>
        <p:spPr/>
        <p:txBody>
          <a:bodyPr/>
          <a:p>
            <a:fld id="{D9548AEA-0260-44A1-9EE9-81F2FD6338EF}"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4" name="PlaceHolder 1"/>
          <p:cNvSpPr>
            <a:spLocks noGrp="1"/>
          </p:cNvSpPr>
          <p:nvPr>
            <p:ph/>
          </p:nvPr>
        </p:nvSpPr>
        <p:spPr>
          <a:xfrm>
            <a:off x="770040" y="2057400"/>
            <a:ext cx="94777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Show the confusion matrix of the best performing model with an explanation </a:t>
            </a:r>
            <a:endParaRPr b="0" lang="en-US" sz="2200" spc="-1" strike="noStrike">
              <a:solidFill>
                <a:srgbClr val="000000"/>
              </a:solidFill>
              <a:latin typeface="Calibri"/>
            </a:endParaRPr>
          </a:p>
        </p:txBody>
      </p:sp>
      <p:sp>
        <p:nvSpPr>
          <p:cNvPr id="27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Confusion Matrix</a:t>
            </a:r>
            <a:endParaRPr b="0" lang="en-US" sz="4000" spc="-1" strike="noStrike">
              <a:solidFill>
                <a:srgbClr val="000000"/>
              </a:solidFill>
              <a:latin typeface="Arial"/>
            </a:endParaRPr>
          </a:p>
        </p:txBody>
      </p:sp>
      <p:pic>
        <p:nvPicPr>
          <p:cNvPr id="276" name="" descr=""/>
          <p:cNvPicPr/>
          <p:nvPr/>
        </p:nvPicPr>
        <p:blipFill>
          <a:blip r:embed="rId2"/>
          <a:stretch/>
        </p:blipFill>
        <p:spPr>
          <a:xfrm>
            <a:off x="4343400" y="2543400"/>
            <a:ext cx="5448600" cy="4086000"/>
          </a:xfrm>
          <a:prstGeom prst="rect">
            <a:avLst/>
          </a:prstGeom>
          <a:ln w="0">
            <a:noFill/>
          </a:ln>
        </p:spPr>
      </p:pic>
      <p:sp>
        <p:nvSpPr>
          <p:cNvPr id="3" name="PlaceHolder 2"/>
          <p:cNvSpPr>
            <a:spLocks noGrp="1"/>
          </p:cNvSpPr>
          <p:nvPr>
            <p:ph type="sldNum" idx="2"/>
          </p:nvPr>
        </p:nvSpPr>
        <p:spPr/>
        <p:txBody>
          <a:bodyPr/>
          <a:p>
            <a:fld id="{5546AE4A-5F0B-4280-8D30-22B43089BB48}"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7" name="PlaceHolder 1"/>
          <p:cNvSpPr>
            <a:spLocks noGrp="1"/>
          </p:cNvSpPr>
          <p:nvPr>
            <p:ph/>
          </p:nvPr>
        </p:nvSpPr>
        <p:spPr>
          <a:xfrm>
            <a:off x="770040" y="1874880"/>
            <a:ext cx="590364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Point 1</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Point 2</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Point 3</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Point 4</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a:t>
            </a:r>
            <a:endParaRPr b="0" lang="en-US" sz="2200" spc="-1" strike="noStrike">
              <a:solidFill>
                <a:srgbClr val="000000"/>
              </a:solidFill>
              <a:latin typeface="Calibri"/>
            </a:endParaRPr>
          </a:p>
        </p:txBody>
      </p:sp>
      <p:sp>
        <p:nvSpPr>
          <p:cNvPr id="27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Conclusions</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0999DFA3-9F51-4E56-84FD-8DA57793DB2B}"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9" name="PlaceHolder 1"/>
          <p:cNvSpPr>
            <a:spLocks noGrp="1"/>
          </p:cNvSpPr>
          <p:nvPr>
            <p:ph/>
          </p:nvPr>
        </p:nvSpPr>
        <p:spPr>
          <a:xfrm>
            <a:off x="770040" y="1859400"/>
            <a:ext cx="1051524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Include any relevant assets like Python code snippets, SQL queries, charts, Notebook outputs, or data sets that you may have created during this project</a:t>
            </a:r>
            <a:endParaRPr b="0" lang="en-US" sz="2200" spc="-1" strike="noStrike">
              <a:solidFill>
                <a:srgbClr val="000000"/>
              </a:solidFill>
              <a:latin typeface="Calibri"/>
            </a:endParaRPr>
          </a:p>
        </p:txBody>
      </p:sp>
      <p:sp>
        <p:nvSpPr>
          <p:cNvPr id="28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Appendix</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44DF8CF4-9FE5-4A92-AEE2-A5235FA2FF2D}"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type="sldNum" idx="13"/>
          </p:nvPr>
        </p:nvSpPr>
        <p:spPr>
          <a:xfrm>
            <a:off x="9448920" y="6356520"/>
            <a:ext cx="2742840" cy="364680"/>
          </a:xfrm>
          <a:prstGeom prst="rect">
            <a:avLst/>
          </a:prstGeom>
          <a:noFill/>
          <a:ln w="0">
            <a:noFill/>
          </a:ln>
        </p:spPr>
        <p:txBody>
          <a:bodyPr anchor="ctr">
            <a:noAutofit/>
          </a:bodyPr>
          <a:lstStyle>
            <a:lvl1pPr indent="0" algn="r">
              <a:lnSpc>
                <a:spcPct val="100000"/>
              </a:lnSpc>
              <a:buNone/>
              <a:defRPr b="0" lang="en-US" sz="1600" spc="-1" strike="noStrike">
                <a:solidFill>
                  <a:srgbClr val="1c7ddb"/>
                </a:solidFill>
                <a:latin typeface="Abadi"/>
              </a:defRPr>
            </a:lvl1pPr>
          </a:lstStyle>
          <a:p>
            <a:pPr indent="0" algn="r">
              <a:lnSpc>
                <a:spcPct val="100000"/>
              </a:lnSpc>
              <a:buNone/>
            </a:pPr>
            <a:fld id="{70C8FA68-0661-49CC-91AA-991E75E4D941}" type="slidenum">
              <a:rPr b="0" lang="en-US" sz="1600" spc="-1" strike="noStrike">
                <a:solidFill>
                  <a:srgbClr val="1c7ddb"/>
                </a:solidFill>
                <a:latin typeface="Abadi"/>
              </a:rPr>
              <a:t>4</a:t>
            </a:fld>
            <a:endParaRPr b="0" lang="en-US" sz="1600" spc="-1" strike="noStrike">
              <a:solidFill>
                <a:srgbClr val="000000"/>
              </a:solidFill>
              <a:latin typeface="Times New Roman"/>
            </a:endParaRPr>
          </a:p>
        </p:txBody>
      </p:sp>
      <p:sp>
        <p:nvSpPr>
          <p:cNvPr id="176" name="TextBox 1"/>
          <p:cNvSpPr/>
          <p:nvPr/>
        </p:nvSpPr>
        <p:spPr>
          <a:xfrm>
            <a:off x="777960" y="2812680"/>
            <a:ext cx="10328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rPr>
              <a:t>Section 1</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7" name="Content Placeholder 2"/>
          <p:cNvSpPr/>
          <p:nvPr/>
        </p:nvSpPr>
        <p:spPr>
          <a:xfrm>
            <a:off x="770040" y="1580760"/>
            <a:ext cx="10659960" cy="4591440"/>
          </a:xfrm>
          <a:prstGeom prst="rect">
            <a:avLst/>
          </a:prstGeom>
          <a:noFill/>
          <a:ln w="0">
            <a:noFill/>
          </a:ln>
        </p:spPr>
        <p:style>
          <a:lnRef idx="0"/>
          <a:fillRef idx="0"/>
          <a:effectRef idx="0"/>
          <a:fontRef idx="minor"/>
        </p:style>
        <p:txBody>
          <a:bodyPr anchor="t">
            <a:normAutofit fontScale="22000"/>
          </a:bodyPr>
          <a:p>
            <a:pPr>
              <a:lnSpc>
                <a:spcPct val="120000"/>
              </a:lnSpc>
              <a:spcBef>
                <a:spcPts val="1400"/>
              </a:spcBef>
              <a:tabLst>
                <a:tab algn="l" pos="0"/>
              </a:tabLst>
            </a:pPr>
            <a:r>
              <a:rPr b="0" lang="en-US" sz="8800" spc="-1" strike="noStrike">
                <a:solidFill>
                  <a:srgbClr val="0b49cb"/>
                </a:solidFill>
                <a:latin typeface="Abadi"/>
              </a:rPr>
              <a:t>Executive Summary</a:t>
            </a:r>
            <a:endParaRPr b="0" lang="en-US" sz="8800" spc="-1" strike="noStrike">
              <a:solidFill>
                <a:srgbClr val="000000"/>
              </a:solidFill>
              <a:latin typeface="Arial"/>
            </a:endParaRPr>
          </a:p>
          <a:p>
            <a:pPr marL="200880" indent="-20088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rPr>
              <a:t>Data collection methodology:</a:t>
            </a:r>
            <a:endParaRPr b="0" lang="en-US" sz="8800" spc="-1" strike="noStrike">
              <a:solidFill>
                <a:srgbClr val="000000"/>
              </a:solidFill>
              <a:latin typeface="Arial"/>
            </a:endParaRPr>
          </a:p>
          <a:p>
            <a:pPr lvl="1" marL="603360" indent="-20088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API. Getting some base data  from SpaceX API.</a:t>
            </a:r>
            <a:endParaRPr b="0" lang="en-US" sz="7600" spc="-1" strike="noStrike">
              <a:solidFill>
                <a:srgbClr val="000000"/>
              </a:solidFill>
              <a:latin typeface="Arial"/>
            </a:endParaRPr>
          </a:p>
          <a:p>
            <a:pPr lvl="1" marL="603360" indent="-20088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Web Scraping. Extract a Falcon 9 launch data from Wikipadia</a:t>
            </a:r>
            <a:endParaRPr b="0" lang="en-US" sz="7600" spc="-1" strike="noStrike">
              <a:solidFill>
                <a:srgbClr val="000000"/>
              </a:solidFill>
              <a:latin typeface="Arial"/>
            </a:endParaRPr>
          </a:p>
          <a:p>
            <a:pPr marL="200880" indent="-20088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rPr>
              <a:t>Perform data wrangling</a:t>
            </a:r>
            <a:endParaRPr b="0" lang="en-US" sz="8800" spc="-1" strike="noStrike">
              <a:solidFill>
                <a:srgbClr val="000000"/>
              </a:solidFill>
              <a:latin typeface="Arial"/>
            </a:endParaRPr>
          </a:p>
          <a:p>
            <a:pPr lvl="1" marL="603360" indent="-20088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In this case, it will perform some Exploratory Data Analysis to find some patterns in the data and determine what would be the label for training supervised models.</a:t>
            </a:r>
            <a:endParaRPr b="0" lang="en-US" sz="7600" spc="-1" strike="noStrike">
              <a:solidFill>
                <a:srgbClr val="000000"/>
              </a:solidFill>
              <a:latin typeface="Arial"/>
            </a:endParaRPr>
          </a:p>
          <a:p>
            <a:pPr marL="200880" indent="-20088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rPr>
              <a:t>Perform exploratory data analysis (EDA) using visualization and SQL</a:t>
            </a:r>
            <a:endParaRPr b="0" lang="en-US" sz="8800" spc="-1" strike="noStrike">
              <a:solidFill>
                <a:srgbClr val="000000"/>
              </a:solidFill>
              <a:latin typeface="Arial"/>
            </a:endParaRPr>
          </a:p>
          <a:p>
            <a:pPr marL="200880" indent="-20088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rPr>
              <a:t>Perform interactive visual analytics using Folium and Plotly Dash</a:t>
            </a:r>
            <a:endParaRPr b="0" lang="en-US" sz="8800" spc="-1" strike="noStrike">
              <a:solidFill>
                <a:srgbClr val="000000"/>
              </a:solidFill>
              <a:latin typeface="Arial"/>
            </a:endParaRPr>
          </a:p>
          <a:p>
            <a:pPr marL="200880" indent="-20088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rPr>
              <a:t>Perform predictive analysis using classification models</a:t>
            </a:r>
            <a:endParaRPr b="0" lang="en-US" sz="8800" spc="-1" strike="noStrike">
              <a:solidFill>
                <a:srgbClr val="000000"/>
              </a:solidFill>
              <a:latin typeface="Arial"/>
            </a:endParaRPr>
          </a:p>
          <a:p>
            <a:pPr lvl="1" marL="603360" indent="-20088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Creating pipline for data preparing and using SVM, Classification Trees and Logistic Regression with diff Hyperparameters to find best estimator, also it was evaluation by accuracy metric</a:t>
            </a:r>
            <a:endParaRPr b="0" lang="en-US" sz="7600" spc="-1" strike="noStrike">
              <a:solidFill>
                <a:srgbClr val="000000"/>
              </a:solidFill>
              <a:latin typeface="Arial"/>
            </a:endParaRPr>
          </a:p>
          <a:p>
            <a:pPr>
              <a:lnSpc>
                <a:spcPct val="120000"/>
              </a:lnSpc>
              <a:spcBef>
                <a:spcPts val="1400"/>
              </a:spcBef>
              <a:tabLst>
                <a:tab algn="l" pos="0"/>
              </a:tabLst>
            </a:pPr>
            <a:endParaRPr b="0" lang="en-US" sz="88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p:txBody>
      </p:sp>
      <p:sp>
        <p:nvSpPr>
          <p:cNvPr id="17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Methodology</a:t>
            </a:r>
            <a:endParaRPr b="0" lang="en-US" sz="4000" spc="-1" strike="noStrike">
              <a:solidFill>
                <a:srgbClr val="000000"/>
              </a:solidFill>
              <a:latin typeface="Arial"/>
            </a:endParaRPr>
          </a:p>
        </p:txBody>
      </p:sp>
      <p:sp>
        <p:nvSpPr>
          <p:cNvPr id="2" name="PlaceHolder 1"/>
          <p:cNvSpPr>
            <a:spLocks noGrp="1"/>
          </p:cNvSpPr>
          <p:nvPr>
            <p:ph type="sldNum" idx="2"/>
          </p:nvPr>
        </p:nvSpPr>
        <p:spPr/>
        <p:txBody>
          <a:bodyPr/>
          <a:p>
            <a:fld id="{B719D6A9-1B6C-44E0-8382-06E4C8ECAC7C}"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9" name="PlaceHolder 1"/>
          <p:cNvSpPr>
            <a:spLocks noGrp="1"/>
          </p:cNvSpPr>
          <p:nvPr>
            <p:ph/>
          </p:nvPr>
        </p:nvSpPr>
        <p:spPr>
          <a:xfrm>
            <a:off x="770040" y="1825560"/>
            <a:ext cx="10515240" cy="4350960"/>
          </a:xfrm>
          <a:prstGeom prst="rect">
            <a:avLst/>
          </a:prstGeom>
          <a:noFill/>
          <a:ln w="0">
            <a:noFill/>
          </a:ln>
        </p:spPr>
        <p:txBody>
          <a:bodyPr lIns="90000" rIns="90000" tIns="45000" bIns="45000" anchor="t">
            <a:noAutofit/>
          </a:bodyPr>
          <a:p>
            <a:pPr indent="0">
              <a:lnSpc>
                <a:spcPct val="100000"/>
              </a:lnSpc>
              <a:spcBef>
                <a:spcPts val="1400"/>
              </a:spcBef>
              <a:buNone/>
            </a:pPr>
            <a:r>
              <a:rPr b="0" lang="en-US" sz="2200" spc="-1" strike="noStrike">
                <a:solidFill>
                  <a:schemeClr val="accent3">
                    <a:lumMod val="25000"/>
                  </a:schemeClr>
                </a:solidFill>
                <a:latin typeface="Abadi"/>
              </a:rPr>
              <a:t>2 way:</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 </a:t>
            </a:r>
            <a:r>
              <a:rPr b="0" lang="en-US" sz="2200" spc="-1" strike="noStrike">
                <a:solidFill>
                  <a:schemeClr val="accent3">
                    <a:lumMod val="25000"/>
                  </a:schemeClr>
                </a:solidFill>
                <a:latin typeface="Abadi"/>
              </a:rPr>
              <a:t>- API</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 Web Scraping from Wikipedia</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buNone/>
              <a:tabLst>
                <a:tab algn="l" pos="0"/>
              </a:tabLst>
            </a:pPr>
            <a:endParaRPr b="0" lang="en-US" sz="1800" spc="-1" strike="noStrike">
              <a:solidFill>
                <a:srgbClr val="000000"/>
              </a:solidFill>
              <a:latin typeface="Calibri"/>
            </a:endParaRPr>
          </a:p>
        </p:txBody>
      </p:sp>
      <p:sp>
        <p:nvSpPr>
          <p:cNvPr id="18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Data Collection</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8C99A27A-4CA0-4F97-B782-F1FA0EF73806}"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1" name="PlaceHolder 1"/>
          <p:cNvSpPr>
            <a:spLocks noGrp="1"/>
          </p:cNvSpPr>
          <p:nvPr>
            <p:ph/>
          </p:nvPr>
        </p:nvSpPr>
        <p:spPr>
          <a:xfrm>
            <a:off x="820800" y="1800360"/>
            <a:ext cx="4640040" cy="4225680"/>
          </a:xfrm>
          <a:prstGeom prst="rect">
            <a:avLst/>
          </a:prstGeom>
          <a:noFill/>
          <a:ln w="0">
            <a:noFill/>
          </a:ln>
        </p:spPr>
        <p:txBody>
          <a:bodyPr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Present your data collection with SpaceX REST calls using key phrases and flowcharts</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Add the GitHub URL of the completed SpaceX API calls notebook </a:t>
            </a:r>
            <a:r>
              <a:rPr b="0" lang="en-US" sz="2200" spc="-1" strike="noStrike">
                <a:solidFill>
                  <a:srgbClr val="1c7ddb"/>
                </a:solidFill>
                <a:latin typeface="Abadi"/>
              </a:rPr>
              <a:t>(must include completed code cell and outcome cell), </a:t>
            </a:r>
            <a:r>
              <a:rPr b="0" lang="en-US" sz="2200" spc="-1" strike="noStrike">
                <a:solidFill>
                  <a:schemeClr val="accent3">
                    <a:lumMod val="25000"/>
                  </a:schemeClr>
                </a:solidFill>
                <a:latin typeface="Abadi"/>
              </a:rPr>
              <a:t>as an external reference and peer-review purpose</a:t>
            </a:r>
            <a:endParaRPr b="0" lang="en-US" sz="22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p:txBody>
      </p:sp>
      <p:sp>
        <p:nvSpPr>
          <p:cNvPr id="18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Data Collection – SpaceX API</a:t>
            </a:r>
            <a:endParaRPr b="0" lang="en-US" sz="4000" spc="-1" strike="noStrike">
              <a:solidFill>
                <a:srgbClr val="000000"/>
              </a:solidFill>
              <a:latin typeface="Arial"/>
            </a:endParaRPr>
          </a:p>
        </p:txBody>
      </p:sp>
      <p:pic>
        <p:nvPicPr>
          <p:cNvPr id="183" name="" descr=""/>
          <p:cNvPicPr/>
          <p:nvPr/>
        </p:nvPicPr>
        <p:blipFill>
          <a:blip r:embed="rId2"/>
          <a:stretch/>
        </p:blipFill>
        <p:spPr>
          <a:xfrm>
            <a:off x="591120" y="3105720"/>
            <a:ext cx="7638480" cy="3295080"/>
          </a:xfrm>
          <a:prstGeom prst="rect">
            <a:avLst/>
          </a:prstGeom>
          <a:ln w="0">
            <a:noFill/>
          </a:ln>
        </p:spPr>
      </p:pic>
      <p:sp>
        <p:nvSpPr>
          <p:cNvPr id="3" name="PlaceHolder 2"/>
          <p:cNvSpPr>
            <a:spLocks noGrp="1"/>
          </p:cNvSpPr>
          <p:nvPr>
            <p:ph type="sldNum" idx="2"/>
          </p:nvPr>
        </p:nvSpPr>
        <p:spPr/>
        <p:txBody>
          <a:bodyPr/>
          <a:p>
            <a:fld id="{1A273293-B4EC-42E4-9266-475894E25ED4}"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4" name="PlaceHolder 1"/>
          <p:cNvSpPr>
            <a:spLocks noGrp="1"/>
          </p:cNvSpPr>
          <p:nvPr>
            <p:ph/>
          </p:nvPr>
        </p:nvSpPr>
        <p:spPr>
          <a:xfrm>
            <a:off x="922320" y="1792440"/>
            <a:ext cx="3931920" cy="3811320"/>
          </a:xfrm>
          <a:prstGeom prst="rect">
            <a:avLst/>
          </a:prstGeom>
          <a:noFill/>
          <a:ln w="0">
            <a:noFill/>
          </a:ln>
        </p:spPr>
        <p:txBody>
          <a:bodyPr anchor="t">
            <a:no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Present your web scraping process using key phrases and flowcharts</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Add the GitHub URL of the completed web scraping notebook, as an external reference and peer-review purpose</a:t>
            </a:r>
            <a:endParaRPr b="0" lang="en-US" sz="2200" spc="-1" strike="noStrike">
              <a:solidFill>
                <a:srgbClr val="000000"/>
              </a:solidFill>
              <a:latin typeface="Calibri"/>
            </a:endParaRPr>
          </a:p>
        </p:txBody>
      </p:sp>
      <p:sp>
        <p:nvSpPr>
          <p:cNvPr id="18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a:bodyPr>
          <a:p>
            <a:pPr>
              <a:lnSpc>
                <a:spcPct val="90000"/>
              </a:lnSpc>
            </a:pPr>
            <a:endParaRPr b="0" lang="en-US" sz="4000" spc="-1" strike="noStrike">
              <a:solidFill>
                <a:srgbClr val="1c7ddb"/>
              </a:solidFill>
              <a:latin typeface="Abadi"/>
              <a:ea typeface="IBM Plex Mono SemiBold"/>
            </a:endParaRPr>
          </a:p>
        </p:txBody>
      </p:sp>
      <p:sp>
        <p:nvSpPr>
          <p:cNvPr id="186" name="Title 1"/>
          <p:cNvSpPr/>
          <p:nvPr/>
        </p:nvSpPr>
        <p:spPr>
          <a:xfrm>
            <a:off x="922320" y="69120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Data Collection - Scraping</a:t>
            </a:r>
            <a:endParaRPr b="0" lang="en-US" sz="4000" spc="-1" strike="noStrike">
              <a:solidFill>
                <a:srgbClr val="000000"/>
              </a:solidFill>
              <a:latin typeface="Arial"/>
            </a:endParaRPr>
          </a:p>
        </p:txBody>
      </p:sp>
      <p:sp>
        <p:nvSpPr>
          <p:cNvPr id="187" name="Content Placeholder 4"/>
          <p:cNvSpPr/>
          <p:nvPr/>
        </p:nvSpPr>
        <p:spPr>
          <a:xfrm>
            <a:off x="5910120" y="1792440"/>
            <a:ext cx="5460480" cy="4206600"/>
          </a:xfrm>
          <a:prstGeom prst="rect">
            <a:avLst/>
          </a:prstGeom>
          <a:noFill/>
          <a:ln w="0">
            <a:solidFill>
              <a:srgbClr val="0b49cb"/>
            </a:solidFill>
            <a:prstDash val="dash"/>
          </a:ln>
        </p:spPr>
        <p:style>
          <a:lnRef idx="0"/>
          <a:fillRef idx="0"/>
          <a:effectRef idx="0"/>
          <a:fontRef idx="minor"/>
        </p:style>
        <p:txBody>
          <a:bodyPr anchor="t">
            <a:normAutofit/>
          </a:bodyPr>
          <a:p>
            <a:pPr>
              <a:lnSpc>
                <a:spcPct val="90000"/>
              </a:lnSpc>
              <a:spcBef>
                <a:spcPts val="1001"/>
              </a:spcBef>
              <a:tabLst>
                <a:tab algn="l" pos="0"/>
              </a:tabLst>
            </a:pPr>
            <a:endParaRPr b="0" lang="en-US" sz="2200" spc="-1" strike="noStrike">
              <a:solidFill>
                <a:srgbClr val="000000"/>
              </a:solidFill>
              <a:latin typeface="Arial"/>
            </a:endParaRPr>
          </a:p>
          <a:p>
            <a:pPr>
              <a:lnSpc>
                <a:spcPct val="90000"/>
              </a:lnSpc>
              <a:spcBef>
                <a:spcPts val="1001"/>
              </a:spcBef>
              <a:tabLst>
                <a:tab algn="l" pos="0"/>
              </a:tabLst>
            </a:pPr>
            <a:endParaRPr b="0" lang="en-US" sz="2200" spc="-1" strike="noStrike">
              <a:solidFill>
                <a:srgbClr val="000000"/>
              </a:solidFill>
              <a:latin typeface="Arial"/>
            </a:endParaRPr>
          </a:p>
          <a:p>
            <a:pPr>
              <a:lnSpc>
                <a:spcPct val="90000"/>
              </a:lnSpc>
              <a:spcBef>
                <a:spcPts val="1001"/>
              </a:spcBef>
              <a:tabLst>
                <a:tab algn="l" pos="0"/>
              </a:tabLst>
            </a:pPr>
            <a:endParaRPr b="0" lang="en-US" sz="2200" spc="-1" strike="noStrike">
              <a:solidFill>
                <a:srgbClr val="000000"/>
              </a:solidFill>
              <a:latin typeface="Arial"/>
            </a:endParaRPr>
          </a:p>
          <a:p>
            <a:pPr>
              <a:lnSpc>
                <a:spcPct val="90000"/>
              </a:lnSpc>
              <a:spcBef>
                <a:spcPts val="1001"/>
              </a:spcBef>
              <a:tabLst>
                <a:tab algn="l" pos="0"/>
              </a:tabLst>
            </a:pPr>
            <a:endParaRPr b="0" lang="en-US" sz="2200" spc="-1" strike="noStrike">
              <a:solidFill>
                <a:srgbClr val="000000"/>
              </a:solidFill>
              <a:latin typeface="Arial"/>
            </a:endParaRPr>
          </a:p>
          <a:p>
            <a:pPr>
              <a:lnSpc>
                <a:spcPct val="90000"/>
              </a:lnSpc>
              <a:spcBef>
                <a:spcPts val="1001"/>
              </a:spcBef>
              <a:tabLst>
                <a:tab algn="l" pos="0"/>
              </a:tabLst>
            </a:pPr>
            <a:r>
              <a:rPr b="0" lang="en-US" sz="2200" spc="-1" strike="noStrike">
                <a:solidFill>
                  <a:srgbClr val="1c7ddb"/>
                </a:solidFill>
                <a:latin typeface="Abadi"/>
              </a:rPr>
              <a:t>Place your flowchart of web scraping here</a:t>
            </a:r>
            <a:endParaRPr b="0" lang="en-US" sz="2200" spc="-1" strike="noStrike">
              <a:solidFill>
                <a:srgbClr val="000000"/>
              </a:solidFill>
              <a:latin typeface="Arial"/>
            </a:endParaRPr>
          </a:p>
        </p:txBody>
      </p:sp>
      <p:pic>
        <p:nvPicPr>
          <p:cNvPr id="188" name="" descr=""/>
          <p:cNvPicPr/>
          <p:nvPr/>
        </p:nvPicPr>
        <p:blipFill>
          <a:blip r:embed="rId2"/>
          <a:stretch/>
        </p:blipFill>
        <p:spPr>
          <a:xfrm>
            <a:off x="685800" y="1600200"/>
            <a:ext cx="11050200" cy="4800600"/>
          </a:xfrm>
          <a:prstGeom prst="rect">
            <a:avLst/>
          </a:prstGeom>
          <a:ln w="0">
            <a:noFill/>
          </a:ln>
        </p:spPr>
      </p:pic>
      <p:sp>
        <p:nvSpPr>
          <p:cNvPr id="3" name="PlaceHolder 2"/>
          <p:cNvSpPr>
            <a:spLocks noGrp="1"/>
          </p:cNvSpPr>
          <p:nvPr>
            <p:ph type="sldNum" idx="2"/>
          </p:nvPr>
        </p:nvSpPr>
        <p:spPr/>
        <p:txBody>
          <a:bodyPr/>
          <a:p>
            <a:fld id="{F42F032B-10E8-4E57-B067-EEC0AEB5593B}"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370</TotalTime>
  <Application>LibreOffice/7.5.4.2$Windows_X86_64 LibreOffice_project/36ccfdc35048b057fd9854c757a8b67ec53977b6</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2023-07-06T01:43:45Z</dcterms:modified>
  <cp:revision>201</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